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0"/>
  </p:notesMasterIdLst>
  <p:handoutMasterIdLst>
    <p:handoutMasterId r:id="rId31"/>
  </p:handoutMasterIdLst>
  <p:sldIdLst>
    <p:sldId id="355" r:id="rId7"/>
    <p:sldId id="392" r:id="rId8"/>
    <p:sldId id="396" r:id="rId9"/>
    <p:sldId id="397" r:id="rId10"/>
    <p:sldId id="401" r:id="rId11"/>
    <p:sldId id="402" r:id="rId12"/>
    <p:sldId id="407" r:id="rId13"/>
    <p:sldId id="403" r:id="rId14"/>
    <p:sldId id="404" r:id="rId15"/>
    <p:sldId id="420" r:id="rId16"/>
    <p:sldId id="398" r:id="rId17"/>
    <p:sldId id="422" r:id="rId18"/>
    <p:sldId id="399" r:id="rId19"/>
    <p:sldId id="418" r:id="rId20"/>
    <p:sldId id="413" r:id="rId21"/>
    <p:sldId id="421" r:id="rId22"/>
    <p:sldId id="406" r:id="rId23"/>
    <p:sldId id="410" r:id="rId24"/>
    <p:sldId id="411" r:id="rId25"/>
    <p:sldId id="400" r:id="rId26"/>
    <p:sldId id="408" r:id="rId27"/>
    <p:sldId id="409" r:id="rId28"/>
    <p:sldId id="356" r:id="rId29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000000"/>
    <a:srgbClr val="00007B"/>
    <a:srgbClr val="FF0000"/>
    <a:srgbClr val="0065BD"/>
    <a:srgbClr val="00007C"/>
    <a:srgbClr val="E36E1C"/>
    <a:srgbClr val="005293"/>
    <a:srgbClr val="92D050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2CDE3-44B0-4A66-95B2-EA6122204E48}" v="37" dt="2024-02-12T21:02:36.134"/>
    <p1510:client id="{08B72525-8704-0AAF-7FBA-A9C39348E665}" v="15" dt="2024-02-11T22:26:25.639"/>
    <p1510:client id="{32BC7B57-2509-AE7F-2A5B-EAD335B0702F}" v="3" dt="2024-02-11T23:03:44.532"/>
    <p1510:client id="{3E8531E4-AC58-F5CA-10F6-F2BAEBBFFB22}" v="1135" dt="2024-02-12T18:30:07.121"/>
    <p1510:client id="{40A5C684-5C00-E0F6-BFE7-AFE1A2D58EDC}" v="830" dt="2024-02-11T21:05:59.889"/>
    <p1510:client id="{52552274-4CBA-F19A-2040-635DC6DB28B4}" v="33" dt="2024-02-11T23:03:03.347"/>
    <p1510:client id="{8B5BE070-3168-E4CD-B249-E86BD4E5A8B5}" v="1" dt="2024-02-12T12:16:19.358"/>
    <p1510:client id="{9B96DC43-5806-F32D-9BFF-9B763812795F}" v="245" dt="2024-02-12T14:26:46.484"/>
    <p1510:client id="{A2B477D4-12CC-15AC-2034-F7597B09EE7F}" v="244" dt="2024-02-11T23:36:39.859"/>
    <p1510:client id="{A3F25EDB-96A4-3A0E-ECF7-15B04BBBE8C1}" v="43" dt="2024-02-11T23:39:42.365"/>
    <p1510:client id="{B8FB5054-EA73-4739-B31A-D1FBF190418D}" v="1340" dt="2024-02-12T20:13:19.670"/>
    <p1510:client id="{D8510EE4-5DA9-6342-80B0-FA34653A691B}" v="126" dt="2024-02-12T13:42:49.872"/>
    <p1510:client id="{DA65407E-A9EF-BF4E-A04F-F83697497A06}" v="280" dt="2024-02-11T22:15:43.926"/>
    <p1510:client id="{FAD4650E-DFB7-6C03-CA7A-35F74BA6C356}" v="30" dt="2024-02-11T23:10:24.950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  <p:guide orient="horz" pos="16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yuan Han" userId="S::xuyuan.han@tum.de::853dc873-027b-4319-8b4b-c1533184d114" providerId="AD" clId="Web-{444E3034-4BF5-F105-9288-553253B87D69}"/>
    <pc:docChg chg="modSld sldOrd">
      <pc:chgData name="Xuyuan Han" userId="S::xuyuan.han@tum.de::853dc873-027b-4319-8b4b-c1533184d114" providerId="AD" clId="Web-{444E3034-4BF5-F105-9288-553253B87D69}" dt="2024-02-11T17:44:27.616" v="8" actId="20577"/>
      <pc:docMkLst>
        <pc:docMk/>
      </pc:docMkLst>
      <pc:sldChg chg="modSp ord">
        <pc:chgData name="Xuyuan Han" userId="S::xuyuan.han@tum.de::853dc873-027b-4319-8b4b-c1533184d114" providerId="AD" clId="Web-{444E3034-4BF5-F105-9288-553253B87D69}" dt="2024-02-11T17:44:27.616" v="8" actId="20577"/>
        <pc:sldMkLst>
          <pc:docMk/>
          <pc:sldMk cId="541009962" sldId="412"/>
        </pc:sldMkLst>
        <pc:spChg chg="mod">
          <ac:chgData name="Xuyuan Han" userId="S::xuyuan.han@tum.de::853dc873-027b-4319-8b4b-c1533184d114" providerId="AD" clId="Web-{444E3034-4BF5-F105-9288-553253B87D69}" dt="2024-02-11T17:44:27.616" v="8" actId="20577"/>
          <ac:spMkLst>
            <pc:docMk/>
            <pc:sldMk cId="541009962" sldId="412"/>
            <ac:spMk id="2" creationId="{00000000-0000-0000-0000-000000000000}"/>
          </ac:spMkLst>
        </pc:spChg>
      </pc:sldChg>
    </pc:docChg>
  </pc:docChgLst>
  <pc:docChgLst>
    <pc:chgData name="Xuyuan Han" userId="S::xuyuan.han@tum.de::853dc873-027b-4319-8b4b-c1533184d114" providerId="AD" clId="Web-{A6F4EDBF-DADF-0928-4067-C8D69B5F7D74}"/>
    <pc:docChg chg="addSld delSld modSld sldOrd">
      <pc:chgData name="Xuyuan Han" userId="S::xuyuan.han@tum.de::853dc873-027b-4319-8b4b-c1533184d114" providerId="AD" clId="Web-{A6F4EDBF-DADF-0928-4067-C8D69B5F7D74}" dt="2024-02-11T09:42:12.903" v="326"/>
      <pc:docMkLst>
        <pc:docMk/>
      </pc:docMkLst>
      <pc:sldChg chg="modSp">
        <pc:chgData name="Xuyuan Han" userId="S::xuyuan.han@tum.de::853dc873-027b-4319-8b4b-c1533184d114" providerId="AD" clId="Web-{A6F4EDBF-DADF-0928-4067-C8D69B5F7D74}" dt="2024-02-11T09:29:07.641" v="231" actId="20577"/>
        <pc:sldMkLst>
          <pc:docMk/>
          <pc:sldMk cId="0" sldId="355"/>
        </pc:sldMkLst>
        <pc:spChg chg="mod">
          <ac:chgData name="Xuyuan Han" userId="S::xuyuan.han@tum.de::853dc873-027b-4319-8b4b-c1533184d114" providerId="AD" clId="Web-{A6F4EDBF-DADF-0928-4067-C8D69B5F7D74}" dt="2024-02-11T09:21:29.516" v="147" actId="20577"/>
          <ac:spMkLst>
            <pc:docMk/>
            <pc:sldMk cId="0" sldId="355"/>
            <ac:spMk id="3" creationId="{00000000-0000-0000-0000-000000000000}"/>
          </ac:spMkLst>
        </pc:spChg>
        <pc:spChg chg="mod">
          <ac:chgData name="Xuyuan Han" userId="S::xuyuan.han@tum.de::853dc873-027b-4319-8b4b-c1533184d114" providerId="AD" clId="Web-{A6F4EDBF-DADF-0928-4067-C8D69B5F7D74}" dt="2024-02-11T09:29:07.641" v="231" actId="20577"/>
          <ac:spMkLst>
            <pc:docMk/>
            <pc:sldMk cId="0" sldId="355"/>
            <ac:spMk id="5" creationId="{00000000-0000-0000-0000-000000000000}"/>
          </ac:spMkLst>
        </pc:spChg>
      </pc:sldChg>
      <pc:sldChg chg="addSp delSp modSp ord">
        <pc:chgData name="Xuyuan Han" userId="S::xuyuan.han@tum.de::853dc873-027b-4319-8b4b-c1533184d114" providerId="AD" clId="Web-{A6F4EDBF-DADF-0928-4067-C8D69B5F7D74}" dt="2024-02-11T09:29:27.829" v="238" actId="20577"/>
        <pc:sldMkLst>
          <pc:docMk/>
          <pc:sldMk cId="0" sldId="356"/>
        </pc:sldMkLst>
        <pc:spChg chg="mod">
          <ac:chgData name="Xuyuan Han" userId="S::xuyuan.han@tum.de::853dc873-027b-4319-8b4b-c1533184d114" providerId="AD" clId="Web-{A6F4EDBF-DADF-0928-4067-C8D69B5F7D74}" dt="2024-02-11T09:29:27.829" v="238" actId="20577"/>
          <ac:spMkLst>
            <pc:docMk/>
            <pc:sldMk cId="0" sldId="356"/>
            <ac:spMk id="3" creationId="{00000000-0000-0000-0000-000000000000}"/>
          </ac:spMkLst>
        </pc:spChg>
        <pc:spChg chg="add del mod">
          <ac:chgData name="Xuyuan Han" userId="S::xuyuan.han@tum.de::853dc873-027b-4319-8b4b-c1533184d114" providerId="AD" clId="Web-{A6F4EDBF-DADF-0928-4067-C8D69B5F7D74}" dt="2024-02-11T09:22:24.002" v="152"/>
          <ac:spMkLst>
            <pc:docMk/>
            <pc:sldMk cId="0" sldId="356"/>
            <ac:spMk id="4" creationId="{F9F7BB1D-3403-C91E-9011-4973948A7CC6}"/>
          </ac:spMkLst>
        </pc:spChg>
        <pc:spChg chg="mod">
          <ac:chgData name="Xuyuan Han" userId="S::xuyuan.han@tum.de::853dc873-027b-4319-8b4b-c1533184d114" providerId="AD" clId="Web-{A6F4EDBF-DADF-0928-4067-C8D69B5F7D74}" dt="2024-02-11T09:24:43.725" v="192" actId="20577"/>
          <ac:spMkLst>
            <pc:docMk/>
            <pc:sldMk cId="0" sldId="356"/>
            <ac:spMk id="10" creationId="{00000000-0000-0000-0000-000000000000}"/>
          </ac:spMkLst>
        </pc:spChg>
      </pc:sldChg>
      <pc:sldChg chg="del">
        <pc:chgData name="Xuyuan Han" userId="S::xuyuan.han@tum.de::853dc873-027b-4319-8b4b-c1533184d114" providerId="AD" clId="Web-{A6F4EDBF-DADF-0928-4067-C8D69B5F7D74}" dt="2024-02-11T09:26:53.683" v="211"/>
        <pc:sldMkLst>
          <pc:docMk/>
          <pc:sldMk cId="0" sldId="357"/>
        </pc:sldMkLst>
      </pc:sldChg>
      <pc:sldChg chg="del">
        <pc:chgData name="Xuyuan Han" userId="S::xuyuan.han@tum.de::853dc873-027b-4319-8b4b-c1533184d114" providerId="AD" clId="Web-{A6F4EDBF-DADF-0928-4067-C8D69B5F7D74}" dt="2024-02-11T09:07:31.617" v="2"/>
        <pc:sldMkLst>
          <pc:docMk/>
          <pc:sldMk cId="0" sldId="369"/>
        </pc:sldMkLst>
      </pc:sldChg>
      <pc:sldChg chg="del">
        <pc:chgData name="Xuyuan Han" userId="S::xuyuan.han@tum.de::853dc873-027b-4319-8b4b-c1533184d114" providerId="AD" clId="Web-{A6F4EDBF-DADF-0928-4067-C8D69B5F7D74}" dt="2024-02-11T09:07:30.242" v="1"/>
        <pc:sldMkLst>
          <pc:docMk/>
          <pc:sldMk cId="0" sldId="370"/>
        </pc:sldMkLst>
      </pc:sldChg>
      <pc:sldChg chg="del">
        <pc:chgData name="Xuyuan Han" userId="S::xuyuan.han@tum.de::853dc873-027b-4319-8b4b-c1533184d114" providerId="AD" clId="Web-{A6F4EDBF-DADF-0928-4067-C8D69B5F7D74}" dt="2024-02-11T09:13:57.588" v="90"/>
        <pc:sldMkLst>
          <pc:docMk/>
          <pc:sldMk cId="0" sldId="371"/>
        </pc:sldMkLst>
      </pc:sldChg>
      <pc:sldChg chg="del">
        <pc:chgData name="Xuyuan Han" userId="S::xuyuan.han@tum.de::853dc873-027b-4319-8b4b-c1533184d114" providerId="AD" clId="Web-{A6F4EDBF-DADF-0928-4067-C8D69B5F7D74}" dt="2024-02-11T09:14:01.431" v="91"/>
        <pc:sldMkLst>
          <pc:docMk/>
          <pc:sldMk cId="0" sldId="373"/>
        </pc:sldMkLst>
      </pc:sldChg>
      <pc:sldChg chg="del">
        <pc:chgData name="Xuyuan Han" userId="S::xuyuan.han@tum.de::853dc873-027b-4319-8b4b-c1533184d114" providerId="AD" clId="Web-{A6F4EDBF-DADF-0928-4067-C8D69B5F7D74}" dt="2024-02-11T09:14:03.603" v="92"/>
        <pc:sldMkLst>
          <pc:docMk/>
          <pc:sldMk cId="0" sldId="375"/>
        </pc:sldMkLst>
      </pc:sldChg>
      <pc:sldChg chg="add del">
        <pc:chgData name="Xuyuan Han" userId="S::xuyuan.han@tum.de::853dc873-027b-4319-8b4b-c1533184d114" providerId="AD" clId="Web-{A6F4EDBF-DADF-0928-4067-C8D69B5F7D74}" dt="2024-02-11T09:14:12.885" v="95"/>
        <pc:sldMkLst>
          <pc:docMk/>
          <pc:sldMk cId="0" sldId="376"/>
        </pc:sldMkLst>
      </pc:sldChg>
      <pc:sldChg chg="modSp">
        <pc:chgData name="Xuyuan Han" userId="S::xuyuan.han@tum.de::853dc873-027b-4319-8b4b-c1533184d114" providerId="AD" clId="Web-{A6F4EDBF-DADF-0928-4067-C8D69B5F7D74}" dt="2024-02-11T09:41:24.792" v="302" actId="20577"/>
        <pc:sldMkLst>
          <pc:docMk/>
          <pc:sldMk cId="0" sldId="392"/>
        </pc:sldMkLst>
        <pc:spChg chg="mod">
          <ac:chgData name="Xuyuan Han" userId="S::xuyuan.han@tum.de::853dc873-027b-4319-8b4b-c1533184d114" providerId="AD" clId="Web-{A6F4EDBF-DADF-0928-4067-C8D69B5F7D74}" dt="2024-02-11T09:07:40.008" v="7" actId="20577"/>
          <ac:spMkLst>
            <pc:docMk/>
            <pc:sldMk cId="0" sldId="392"/>
            <ac:spMk id="3" creationId="{00000000-0000-0000-0000-000000000000}"/>
          </ac:spMkLst>
        </pc:spChg>
        <pc:spChg chg="mod">
          <ac:chgData name="Xuyuan Han" userId="S::xuyuan.han@tum.de::853dc873-027b-4319-8b4b-c1533184d114" providerId="AD" clId="Web-{A6F4EDBF-DADF-0928-4067-C8D69B5F7D74}" dt="2024-02-11T09:41:24.792" v="302" actId="20577"/>
          <ac:spMkLst>
            <pc:docMk/>
            <pc:sldMk cId="0" sldId="392"/>
            <ac:spMk id="6" creationId="{00000000-0000-0000-0000-000000000000}"/>
          </ac:spMkLst>
        </pc:spChg>
      </pc:sldChg>
      <pc:sldChg chg="del">
        <pc:chgData name="Xuyuan Han" userId="S::xuyuan.han@tum.de::853dc873-027b-4319-8b4b-c1533184d114" providerId="AD" clId="Web-{A6F4EDBF-DADF-0928-4067-C8D69B5F7D74}" dt="2024-02-11T09:14:06.353" v="93"/>
        <pc:sldMkLst>
          <pc:docMk/>
          <pc:sldMk cId="0" sldId="394"/>
        </pc:sldMkLst>
      </pc:sldChg>
      <pc:sldChg chg="addSp delSp modSp add replId">
        <pc:chgData name="Xuyuan Han" userId="S::xuyuan.han@tum.de::853dc873-027b-4319-8b4b-c1533184d114" providerId="AD" clId="Web-{A6F4EDBF-DADF-0928-4067-C8D69B5F7D74}" dt="2024-02-11T09:41:29.917" v="304"/>
        <pc:sldMkLst>
          <pc:docMk/>
          <pc:sldMk cId="1586170063" sldId="396"/>
        </pc:sldMkLst>
        <pc:spChg chg="mod">
          <ac:chgData name="Xuyuan Han" userId="S::xuyuan.han@tum.de::853dc873-027b-4319-8b4b-c1533184d114" providerId="AD" clId="Web-{A6F4EDBF-DADF-0928-4067-C8D69B5F7D74}" dt="2024-02-11T09:07:59.462" v="15" actId="20577"/>
          <ac:spMkLst>
            <pc:docMk/>
            <pc:sldMk cId="1586170063" sldId="396"/>
            <ac:spMk id="3" creationId="{00000000-0000-0000-0000-000000000000}"/>
          </ac:spMkLst>
        </pc:spChg>
        <pc:spChg chg="add del mod">
          <ac:chgData name="Xuyuan Han" userId="S::xuyuan.han@tum.de::853dc873-027b-4319-8b4b-c1533184d114" providerId="AD" clId="Web-{A6F4EDBF-DADF-0928-4067-C8D69B5F7D74}" dt="2024-02-11T09:34:37.887" v="243"/>
          <ac:spMkLst>
            <pc:docMk/>
            <pc:sldMk cId="1586170063" sldId="396"/>
            <ac:spMk id="5" creationId="{561B793C-5EB3-5D02-8D9F-32F8669D75F5}"/>
          </ac:spMkLst>
        </pc:spChg>
        <pc:spChg chg="del">
          <ac:chgData name="Xuyuan Han" userId="S::xuyuan.han@tum.de::853dc873-027b-4319-8b4b-c1533184d114" providerId="AD" clId="Web-{A6F4EDBF-DADF-0928-4067-C8D69B5F7D74}" dt="2024-02-11T09:34:34.121" v="239"/>
          <ac:spMkLst>
            <pc:docMk/>
            <pc:sldMk cId="1586170063" sldId="396"/>
            <ac:spMk id="6" creationId="{00000000-0000-0000-0000-000000000000}"/>
          </ac:spMkLst>
        </pc:spChg>
        <pc:spChg chg="add del mod">
          <ac:chgData name="Xuyuan Han" userId="S::xuyuan.han@tum.de::853dc873-027b-4319-8b4b-c1533184d114" providerId="AD" clId="Web-{A6F4EDBF-DADF-0928-4067-C8D69B5F7D74}" dt="2024-02-11T09:41:29.495" v="303"/>
          <ac:spMkLst>
            <pc:docMk/>
            <pc:sldMk cId="1586170063" sldId="396"/>
            <ac:spMk id="8" creationId="{09B9BC14-6E7C-68CB-678A-AB4F749C897B}"/>
          </ac:spMkLst>
        </pc:spChg>
        <pc:spChg chg="add mod">
          <ac:chgData name="Xuyuan Han" userId="S::xuyuan.han@tum.de::853dc873-027b-4319-8b4b-c1533184d114" providerId="AD" clId="Web-{A6F4EDBF-DADF-0928-4067-C8D69B5F7D74}" dt="2024-02-11T09:41:29.917" v="304"/>
          <ac:spMkLst>
            <pc:docMk/>
            <pc:sldMk cId="1586170063" sldId="396"/>
            <ac:spMk id="10" creationId="{B7E95CD1-2A8E-CD4A-7EB7-DB9C050BA1EF}"/>
          </ac:spMkLst>
        </pc:spChg>
      </pc:sldChg>
      <pc:sldChg chg="addSp delSp modSp add replId">
        <pc:chgData name="Xuyuan Han" userId="S::xuyuan.han@tum.de::853dc873-027b-4319-8b4b-c1533184d114" providerId="AD" clId="Web-{A6F4EDBF-DADF-0928-4067-C8D69B5F7D74}" dt="2024-02-11T09:41:48.417" v="310"/>
        <pc:sldMkLst>
          <pc:docMk/>
          <pc:sldMk cId="1818923231" sldId="397"/>
        </pc:sldMkLst>
        <pc:spChg chg="mod">
          <ac:chgData name="Xuyuan Han" userId="S::xuyuan.han@tum.de::853dc873-027b-4319-8b4b-c1533184d114" providerId="AD" clId="Web-{A6F4EDBF-DADF-0928-4067-C8D69B5F7D74}" dt="2024-02-11T09:10:08.764" v="74" actId="20577"/>
          <ac:spMkLst>
            <pc:docMk/>
            <pc:sldMk cId="1818923231" sldId="397"/>
            <ac:spMk id="3" creationId="{00000000-0000-0000-0000-000000000000}"/>
          </ac:spMkLst>
        </pc:spChg>
        <pc:spChg chg="del mod">
          <ac:chgData name="Xuyuan Han" userId="S::xuyuan.han@tum.de::853dc873-027b-4319-8b4b-c1533184d114" providerId="AD" clId="Web-{A6F4EDBF-DADF-0928-4067-C8D69B5F7D74}" dt="2024-02-11T09:34:55.153" v="246"/>
          <ac:spMkLst>
            <pc:docMk/>
            <pc:sldMk cId="1818923231" sldId="397"/>
            <ac:spMk id="6" creationId="{00000000-0000-0000-0000-000000000000}"/>
          </ac:spMkLst>
        </pc:spChg>
        <pc:spChg chg="add del mod">
          <ac:chgData name="Xuyuan Han" userId="S::xuyuan.han@tum.de::853dc873-027b-4319-8b4b-c1533184d114" providerId="AD" clId="Web-{A6F4EDBF-DADF-0928-4067-C8D69B5F7D74}" dt="2024-02-11T09:41:46.558" v="309"/>
          <ac:spMkLst>
            <pc:docMk/>
            <pc:sldMk cId="1818923231" sldId="397"/>
            <ac:spMk id="7" creationId="{5BB9C2E8-5959-3C2D-7DF0-7F20378B63D2}"/>
          </ac:spMkLst>
        </pc:spChg>
        <pc:spChg chg="add del mod">
          <ac:chgData name="Xuyuan Han" userId="S::xuyuan.han@tum.de::853dc873-027b-4319-8b4b-c1533184d114" providerId="AD" clId="Web-{A6F4EDBF-DADF-0928-4067-C8D69B5F7D74}" dt="2024-02-11T09:41:48.417" v="310"/>
          <ac:spMkLst>
            <pc:docMk/>
            <pc:sldMk cId="1818923231" sldId="397"/>
            <ac:spMk id="9" creationId="{23B58A58-97AB-E609-1D8F-6892B31CF788}"/>
          </ac:spMkLst>
        </pc:spChg>
      </pc:sldChg>
      <pc:sldChg chg="addSp delSp modSp add replId">
        <pc:chgData name="Xuyuan Han" userId="S::xuyuan.han@tum.de::853dc873-027b-4319-8b4b-c1533184d114" providerId="AD" clId="Web-{A6F4EDBF-DADF-0928-4067-C8D69B5F7D74}" dt="2024-02-11T09:42:07.059" v="322"/>
        <pc:sldMkLst>
          <pc:docMk/>
          <pc:sldMk cId="3486705289" sldId="398"/>
        </pc:sldMkLst>
        <pc:spChg chg="mod">
          <ac:chgData name="Xuyuan Han" userId="S::xuyuan.han@tum.de::853dc873-027b-4319-8b4b-c1533184d114" providerId="AD" clId="Web-{A6F4EDBF-DADF-0928-4067-C8D69B5F7D74}" dt="2024-02-11T09:10:58.628" v="89" actId="20577"/>
          <ac:spMkLst>
            <pc:docMk/>
            <pc:sldMk cId="3486705289" sldId="398"/>
            <ac:spMk id="3" creationId="{00000000-0000-0000-0000-000000000000}"/>
          </ac:spMkLst>
        </pc:spChg>
        <pc:spChg chg="del">
          <ac:chgData name="Xuyuan Han" userId="S::xuyuan.han@tum.de::853dc873-027b-4319-8b4b-c1533184d114" providerId="AD" clId="Web-{A6F4EDBF-DADF-0928-4067-C8D69B5F7D74}" dt="2024-02-11T09:35:22.013" v="257"/>
          <ac:spMkLst>
            <pc:docMk/>
            <pc:sldMk cId="3486705289" sldId="398"/>
            <ac:spMk id="6" creationId="{00000000-0000-0000-0000-000000000000}"/>
          </ac:spMkLst>
        </pc:spChg>
        <pc:spChg chg="add del mod">
          <ac:chgData name="Xuyuan Han" userId="S::xuyuan.han@tum.de::853dc873-027b-4319-8b4b-c1533184d114" providerId="AD" clId="Web-{A6F4EDBF-DADF-0928-4067-C8D69B5F7D74}" dt="2024-02-11T09:42:06.809" v="321"/>
          <ac:spMkLst>
            <pc:docMk/>
            <pc:sldMk cId="3486705289" sldId="398"/>
            <ac:spMk id="7" creationId="{BCB9A3CE-4A28-181C-CC4E-30DF5397CD9C}"/>
          </ac:spMkLst>
        </pc:spChg>
        <pc:spChg chg="add mod">
          <ac:chgData name="Xuyuan Han" userId="S::xuyuan.han@tum.de::853dc873-027b-4319-8b4b-c1533184d114" providerId="AD" clId="Web-{A6F4EDBF-DADF-0928-4067-C8D69B5F7D74}" dt="2024-02-11T09:42:07.059" v="322"/>
          <ac:spMkLst>
            <pc:docMk/>
            <pc:sldMk cId="3486705289" sldId="398"/>
            <ac:spMk id="9" creationId="{29D765D3-01B4-DB6E-58AA-E705077D295A}"/>
          </ac:spMkLst>
        </pc:spChg>
      </pc:sldChg>
      <pc:sldChg chg="addSp delSp modSp add replId">
        <pc:chgData name="Xuyuan Han" userId="S::xuyuan.han@tum.de::853dc873-027b-4319-8b4b-c1533184d114" providerId="AD" clId="Web-{A6F4EDBF-DADF-0928-4067-C8D69B5F7D74}" dt="2024-02-11T09:42:10.246" v="324"/>
        <pc:sldMkLst>
          <pc:docMk/>
          <pc:sldMk cId="3699368463" sldId="399"/>
        </pc:sldMkLst>
        <pc:spChg chg="mod">
          <ac:chgData name="Xuyuan Han" userId="S::xuyuan.han@tum.de::853dc873-027b-4319-8b4b-c1533184d114" providerId="AD" clId="Web-{A6F4EDBF-DADF-0928-4067-C8D69B5F7D74}" dt="2024-02-11T09:08:43.276" v="34" actId="20577"/>
          <ac:spMkLst>
            <pc:docMk/>
            <pc:sldMk cId="3699368463" sldId="399"/>
            <ac:spMk id="3" creationId="{00000000-0000-0000-0000-000000000000}"/>
          </ac:spMkLst>
        </pc:spChg>
        <pc:spChg chg="del">
          <ac:chgData name="Xuyuan Han" userId="S::xuyuan.han@tum.de::853dc873-027b-4319-8b4b-c1533184d114" providerId="AD" clId="Web-{A6F4EDBF-DADF-0928-4067-C8D69B5F7D74}" dt="2024-02-11T09:35:24.779" v="259"/>
          <ac:spMkLst>
            <pc:docMk/>
            <pc:sldMk cId="3699368463" sldId="399"/>
            <ac:spMk id="6" creationId="{00000000-0000-0000-0000-000000000000}"/>
          </ac:spMkLst>
        </pc:spChg>
        <pc:spChg chg="add del mod">
          <ac:chgData name="Xuyuan Han" userId="S::xuyuan.han@tum.de::853dc873-027b-4319-8b4b-c1533184d114" providerId="AD" clId="Web-{A6F4EDBF-DADF-0928-4067-C8D69B5F7D74}" dt="2024-02-11T09:42:09.965" v="323"/>
          <ac:spMkLst>
            <pc:docMk/>
            <pc:sldMk cId="3699368463" sldId="399"/>
            <ac:spMk id="7" creationId="{6C93C74F-6A9A-2699-0AD2-639D1EF63022}"/>
          </ac:spMkLst>
        </pc:spChg>
        <pc:spChg chg="add mod">
          <ac:chgData name="Xuyuan Han" userId="S::xuyuan.han@tum.de::853dc873-027b-4319-8b4b-c1533184d114" providerId="AD" clId="Web-{A6F4EDBF-DADF-0928-4067-C8D69B5F7D74}" dt="2024-02-11T09:42:10.246" v="324"/>
          <ac:spMkLst>
            <pc:docMk/>
            <pc:sldMk cId="3699368463" sldId="399"/>
            <ac:spMk id="9" creationId="{5F48924C-56B2-2E40-08E8-B4D2D724B3EC}"/>
          </ac:spMkLst>
        </pc:spChg>
      </pc:sldChg>
      <pc:sldChg chg="addSp delSp modSp add replId addAnim modAnim">
        <pc:chgData name="Xuyuan Han" userId="S::xuyuan.han@tum.de::853dc873-027b-4319-8b4b-c1533184d114" providerId="AD" clId="Web-{A6F4EDBF-DADF-0928-4067-C8D69B5F7D74}" dt="2024-02-11T09:42:12.903" v="326"/>
        <pc:sldMkLst>
          <pc:docMk/>
          <pc:sldMk cId="3026157071" sldId="400"/>
        </pc:sldMkLst>
        <pc:spChg chg="mod">
          <ac:chgData name="Xuyuan Han" userId="S::xuyuan.han@tum.de::853dc873-027b-4319-8b4b-c1533184d114" providerId="AD" clId="Web-{A6F4EDBF-DADF-0928-4067-C8D69B5F7D74}" dt="2024-02-11T09:08:53.964" v="39" actId="20577"/>
          <ac:spMkLst>
            <pc:docMk/>
            <pc:sldMk cId="3026157071" sldId="400"/>
            <ac:spMk id="3" creationId="{00000000-0000-0000-0000-000000000000}"/>
          </ac:spMkLst>
        </pc:spChg>
        <pc:spChg chg="del">
          <ac:chgData name="Xuyuan Han" userId="S::xuyuan.han@tum.de::853dc873-027b-4319-8b4b-c1533184d114" providerId="AD" clId="Web-{A6F4EDBF-DADF-0928-4067-C8D69B5F7D74}" dt="2024-02-11T09:35:28.467" v="261"/>
          <ac:spMkLst>
            <pc:docMk/>
            <pc:sldMk cId="3026157071" sldId="400"/>
            <ac:spMk id="6" creationId="{00000000-0000-0000-0000-000000000000}"/>
          </ac:spMkLst>
        </pc:spChg>
        <pc:spChg chg="add mod">
          <ac:chgData name="Xuyuan Han" userId="S::xuyuan.han@tum.de::853dc873-027b-4319-8b4b-c1533184d114" providerId="AD" clId="Web-{A6F4EDBF-DADF-0928-4067-C8D69B5F7D74}" dt="2024-02-11T09:26:41.823" v="210" actId="1076"/>
          <ac:spMkLst>
            <pc:docMk/>
            <pc:sldMk cId="3026157071" sldId="400"/>
            <ac:spMk id="7" creationId="{0A60852F-908F-C581-CE8D-DFAEAC9E5A22}"/>
          </ac:spMkLst>
        </pc:spChg>
        <pc:spChg chg="add del mod">
          <ac:chgData name="Xuyuan Han" userId="S::xuyuan.han@tum.de::853dc873-027b-4319-8b4b-c1533184d114" providerId="AD" clId="Web-{A6F4EDBF-DADF-0928-4067-C8D69B5F7D74}" dt="2024-02-11T09:42:12.574" v="325"/>
          <ac:spMkLst>
            <pc:docMk/>
            <pc:sldMk cId="3026157071" sldId="400"/>
            <ac:spMk id="9" creationId="{9CDF8C32-9308-CE19-BBE6-9A0E9186F625}"/>
          </ac:spMkLst>
        </pc:spChg>
        <pc:spChg chg="add mod">
          <ac:chgData name="Xuyuan Han" userId="S::xuyuan.han@tum.de::853dc873-027b-4319-8b4b-c1533184d114" providerId="AD" clId="Web-{A6F4EDBF-DADF-0928-4067-C8D69B5F7D74}" dt="2024-02-11T09:42:12.903" v="326"/>
          <ac:spMkLst>
            <pc:docMk/>
            <pc:sldMk cId="3026157071" sldId="400"/>
            <ac:spMk id="11" creationId="{C0F59617-C8D9-A6F1-2642-18F00D69C32A}"/>
          </ac:spMkLst>
        </pc:spChg>
      </pc:sldChg>
      <pc:sldChg chg="addSp delSp modSp add replId">
        <pc:chgData name="Xuyuan Han" userId="S::xuyuan.han@tum.de::853dc873-027b-4319-8b4b-c1533184d114" providerId="AD" clId="Web-{A6F4EDBF-DADF-0928-4067-C8D69B5F7D74}" dt="2024-02-11T09:41:52.308" v="312"/>
        <pc:sldMkLst>
          <pc:docMk/>
          <pc:sldMk cId="138598593" sldId="401"/>
        </pc:sldMkLst>
        <pc:spChg chg="mod">
          <ac:chgData name="Xuyuan Han" userId="S::xuyuan.han@tum.de::853dc873-027b-4319-8b4b-c1533184d114" providerId="AD" clId="Web-{A6F4EDBF-DADF-0928-4067-C8D69B5F7D74}" dt="2024-02-11T09:09:43.028" v="59" actId="20577"/>
          <ac:spMkLst>
            <pc:docMk/>
            <pc:sldMk cId="138598593" sldId="401"/>
            <ac:spMk id="3" creationId="{00000000-0000-0000-0000-000000000000}"/>
          </ac:spMkLst>
        </pc:spChg>
        <pc:spChg chg="del">
          <ac:chgData name="Xuyuan Han" userId="S::xuyuan.han@tum.de::853dc873-027b-4319-8b4b-c1533184d114" providerId="AD" clId="Web-{A6F4EDBF-DADF-0928-4067-C8D69B5F7D74}" dt="2024-02-11T09:35:01.294" v="248"/>
          <ac:spMkLst>
            <pc:docMk/>
            <pc:sldMk cId="138598593" sldId="401"/>
            <ac:spMk id="6" creationId="{00000000-0000-0000-0000-000000000000}"/>
          </ac:spMkLst>
        </pc:spChg>
        <pc:spChg chg="add del mod">
          <ac:chgData name="Xuyuan Han" userId="S::xuyuan.han@tum.de::853dc873-027b-4319-8b4b-c1533184d114" providerId="AD" clId="Web-{A6F4EDBF-DADF-0928-4067-C8D69B5F7D74}" dt="2024-02-11T09:41:51.964" v="311"/>
          <ac:spMkLst>
            <pc:docMk/>
            <pc:sldMk cId="138598593" sldId="401"/>
            <ac:spMk id="7" creationId="{1AD7CD4C-EC90-2258-66A1-B0D74DF968CD}"/>
          </ac:spMkLst>
        </pc:spChg>
        <pc:spChg chg="add mod">
          <ac:chgData name="Xuyuan Han" userId="S::xuyuan.han@tum.de::853dc873-027b-4319-8b4b-c1533184d114" providerId="AD" clId="Web-{A6F4EDBF-DADF-0928-4067-C8D69B5F7D74}" dt="2024-02-11T09:41:52.308" v="312"/>
          <ac:spMkLst>
            <pc:docMk/>
            <pc:sldMk cId="138598593" sldId="401"/>
            <ac:spMk id="9" creationId="{6EBF6DD8-88B8-780A-D78A-8F35BEA9708E}"/>
          </ac:spMkLst>
        </pc:spChg>
      </pc:sldChg>
      <pc:sldChg chg="addSp delSp modSp add replId">
        <pc:chgData name="Xuyuan Han" userId="S::xuyuan.han@tum.de::853dc873-027b-4319-8b4b-c1533184d114" providerId="AD" clId="Web-{A6F4EDBF-DADF-0928-4067-C8D69B5F7D74}" dt="2024-02-11T09:41:54.980" v="314"/>
        <pc:sldMkLst>
          <pc:docMk/>
          <pc:sldMk cId="3650527227" sldId="402"/>
        </pc:sldMkLst>
        <pc:spChg chg="mod">
          <ac:chgData name="Xuyuan Han" userId="S::xuyuan.han@tum.de::853dc873-027b-4319-8b4b-c1533184d114" providerId="AD" clId="Web-{A6F4EDBF-DADF-0928-4067-C8D69B5F7D74}" dt="2024-02-11T09:09:53.622" v="70" actId="20577"/>
          <ac:spMkLst>
            <pc:docMk/>
            <pc:sldMk cId="3650527227" sldId="402"/>
            <ac:spMk id="3" creationId="{00000000-0000-0000-0000-000000000000}"/>
          </ac:spMkLst>
        </pc:spChg>
        <pc:spChg chg="del">
          <ac:chgData name="Xuyuan Han" userId="S::xuyuan.han@tum.de::853dc873-027b-4319-8b4b-c1533184d114" providerId="AD" clId="Web-{A6F4EDBF-DADF-0928-4067-C8D69B5F7D74}" dt="2024-02-11T09:35:06.481" v="250"/>
          <ac:spMkLst>
            <pc:docMk/>
            <pc:sldMk cId="3650527227" sldId="402"/>
            <ac:spMk id="6" creationId="{00000000-0000-0000-0000-000000000000}"/>
          </ac:spMkLst>
        </pc:spChg>
        <pc:spChg chg="add del mod">
          <ac:chgData name="Xuyuan Han" userId="S::xuyuan.han@tum.de::853dc873-027b-4319-8b4b-c1533184d114" providerId="AD" clId="Web-{A6F4EDBF-DADF-0928-4067-C8D69B5F7D74}" dt="2024-02-11T09:41:54.746" v="313"/>
          <ac:spMkLst>
            <pc:docMk/>
            <pc:sldMk cId="3650527227" sldId="402"/>
            <ac:spMk id="7" creationId="{F382DF6F-3732-D38F-B4DB-39F24767BABB}"/>
          </ac:spMkLst>
        </pc:spChg>
        <pc:spChg chg="add mod">
          <ac:chgData name="Xuyuan Han" userId="S::xuyuan.han@tum.de::853dc873-027b-4319-8b4b-c1533184d114" providerId="AD" clId="Web-{A6F4EDBF-DADF-0928-4067-C8D69B5F7D74}" dt="2024-02-11T09:41:54.980" v="314"/>
          <ac:spMkLst>
            <pc:docMk/>
            <pc:sldMk cId="3650527227" sldId="402"/>
            <ac:spMk id="9" creationId="{F6887ECF-0B47-1778-D331-414D7A37C0B6}"/>
          </ac:spMkLst>
        </pc:spChg>
      </pc:sldChg>
      <pc:sldChg chg="addSp delSp modSp add replId">
        <pc:chgData name="Xuyuan Han" userId="S::xuyuan.han@tum.de::853dc873-027b-4319-8b4b-c1533184d114" providerId="AD" clId="Web-{A6F4EDBF-DADF-0928-4067-C8D69B5F7D74}" dt="2024-02-11T09:41:57.590" v="316"/>
        <pc:sldMkLst>
          <pc:docMk/>
          <pc:sldMk cId="3720928919" sldId="403"/>
        </pc:sldMkLst>
        <pc:spChg chg="mod">
          <ac:chgData name="Xuyuan Han" userId="S::xuyuan.han@tum.de::853dc873-027b-4319-8b4b-c1533184d114" providerId="AD" clId="Web-{A6F4EDBF-DADF-0928-4067-C8D69B5F7D74}" dt="2024-02-11T09:10:19.186" v="82" actId="20577"/>
          <ac:spMkLst>
            <pc:docMk/>
            <pc:sldMk cId="3720928919" sldId="403"/>
            <ac:spMk id="3" creationId="{00000000-0000-0000-0000-000000000000}"/>
          </ac:spMkLst>
        </pc:spChg>
        <pc:spChg chg="del mod">
          <ac:chgData name="Xuyuan Han" userId="S::xuyuan.han@tum.de::853dc873-027b-4319-8b4b-c1533184d114" providerId="AD" clId="Web-{A6F4EDBF-DADF-0928-4067-C8D69B5F7D74}" dt="2024-02-11T09:35:14.388" v="253"/>
          <ac:spMkLst>
            <pc:docMk/>
            <pc:sldMk cId="3720928919" sldId="403"/>
            <ac:spMk id="6" creationId="{00000000-0000-0000-0000-000000000000}"/>
          </ac:spMkLst>
        </pc:spChg>
        <pc:spChg chg="add del mod">
          <ac:chgData name="Xuyuan Han" userId="S::xuyuan.han@tum.de::853dc873-027b-4319-8b4b-c1533184d114" providerId="AD" clId="Web-{A6F4EDBF-DADF-0928-4067-C8D69B5F7D74}" dt="2024-02-11T09:41:57.277" v="315"/>
          <ac:spMkLst>
            <pc:docMk/>
            <pc:sldMk cId="3720928919" sldId="403"/>
            <ac:spMk id="7" creationId="{B4658C42-CCC2-9D5A-2D58-82F251913ACA}"/>
          </ac:spMkLst>
        </pc:spChg>
        <pc:spChg chg="add mod">
          <ac:chgData name="Xuyuan Han" userId="S::xuyuan.han@tum.de::853dc873-027b-4319-8b4b-c1533184d114" providerId="AD" clId="Web-{A6F4EDBF-DADF-0928-4067-C8D69B5F7D74}" dt="2024-02-11T09:41:57.590" v="316"/>
          <ac:spMkLst>
            <pc:docMk/>
            <pc:sldMk cId="3720928919" sldId="403"/>
            <ac:spMk id="9" creationId="{7A68FD50-099D-5372-FFAF-2B42F5EB3DD1}"/>
          </ac:spMkLst>
        </pc:spChg>
      </pc:sldChg>
      <pc:sldChg chg="addSp delSp modSp add replId">
        <pc:chgData name="Xuyuan Han" userId="S::xuyuan.han@tum.de::853dc873-027b-4319-8b4b-c1533184d114" providerId="AD" clId="Web-{A6F4EDBF-DADF-0928-4067-C8D69B5F7D74}" dt="2024-02-11T09:42:00.136" v="318"/>
        <pc:sldMkLst>
          <pc:docMk/>
          <pc:sldMk cId="3713473387" sldId="404"/>
        </pc:sldMkLst>
        <pc:spChg chg="mod">
          <ac:chgData name="Xuyuan Han" userId="S::xuyuan.han@tum.de::853dc873-027b-4319-8b4b-c1533184d114" providerId="AD" clId="Web-{A6F4EDBF-DADF-0928-4067-C8D69B5F7D74}" dt="2024-02-11T09:10:25.299" v="88" actId="20577"/>
          <ac:spMkLst>
            <pc:docMk/>
            <pc:sldMk cId="3713473387" sldId="404"/>
            <ac:spMk id="3" creationId="{00000000-0000-0000-0000-000000000000}"/>
          </ac:spMkLst>
        </pc:spChg>
        <pc:spChg chg="del">
          <ac:chgData name="Xuyuan Han" userId="S::xuyuan.han@tum.de::853dc873-027b-4319-8b4b-c1533184d114" providerId="AD" clId="Web-{A6F4EDBF-DADF-0928-4067-C8D69B5F7D74}" dt="2024-02-11T09:35:18.576" v="255"/>
          <ac:spMkLst>
            <pc:docMk/>
            <pc:sldMk cId="3713473387" sldId="404"/>
            <ac:spMk id="6" creationId="{00000000-0000-0000-0000-000000000000}"/>
          </ac:spMkLst>
        </pc:spChg>
        <pc:spChg chg="add del mod">
          <ac:chgData name="Xuyuan Han" userId="S::xuyuan.han@tum.de::853dc873-027b-4319-8b4b-c1533184d114" providerId="AD" clId="Web-{A6F4EDBF-DADF-0928-4067-C8D69B5F7D74}" dt="2024-02-11T09:41:59.840" v="317"/>
          <ac:spMkLst>
            <pc:docMk/>
            <pc:sldMk cId="3713473387" sldId="404"/>
            <ac:spMk id="7" creationId="{3620EFBF-51AB-C8D3-0776-045648B0C042}"/>
          </ac:spMkLst>
        </pc:spChg>
        <pc:spChg chg="add mod">
          <ac:chgData name="Xuyuan Han" userId="S::xuyuan.han@tum.de::853dc873-027b-4319-8b4b-c1533184d114" providerId="AD" clId="Web-{A6F4EDBF-DADF-0928-4067-C8D69B5F7D74}" dt="2024-02-11T09:42:00.136" v="318"/>
          <ac:spMkLst>
            <pc:docMk/>
            <pc:sldMk cId="3713473387" sldId="404"/>
            <ac:spMk id="9" creationId="{2BFE19A7-EFFE-C017-9040-A81030EDD85F}"/>
          </ac:spMkLst>
        </pc:spChg>
      </pc:sldChg>
      <pc:sldChg chg="modSp add replId">
        <pc:chgData name="Xuyuan Han" userId="S::xuyuan.han@tum.de::853dc873-027b-4319-8b4b-c1533184d114" providerId="AD" clId="Web-{A6F4EDBF-DADF-0928-4067-C8D69B5F7D74}" dt="2024-02-11T09:35:50.014" v="293" actId="20577"/>
        <pc:sldMkLst>
          <pc:docMk/>
          <pc:sldMk cId="1212604604" sldId="405"/>
        </pc:sldMkLst>
        <pc:spChg chg="mod">
          <ac:chgData name="Xuyuan Han" userId="S::xuyuan.han@tum.de::853dc873-027b-4319-8b4b-c1533184d114" providerId="AD" clId="Web-{A6F4EDBF-DADF-0928-4067-C8D69B5F7D74}" dt="2024-02-11T09:35:50.014" v="293" actId="20577"/>
          <ac:spMkLst>
            <pc:docMk/>
            <pc:sldMk cId="1212604604" sldId="405"/>
            <ac:spMk id="3" creationId="{00000000-0000-0000-0000-000000000000}"/>
          </ac:spMkLst>
        </pc:spChg>
      </pc:sldChg>
      <pc:sldChg chg="addSp delSp modSp add replId">
        <pc:chgData name="Xuyuan Han" userId="S::xuyuan.han@tum.de::853dc873-027b-4319-8b4b-c1533184d114" providerId="AD" clId="Web-{A6F4EDBF-DADF-0928-4067-C8D69B5F7D74}" dt="2024-02-11T09:42:04.668" v="320"/>
        <pc:sldMkLst>
          <pc:docMk/>
          <pc:sldMk cId="897368200" sldId="406"/>
        </pc:sldMkLst>
        <pc:spChg chg="mod">
          <ac:chgData name="Xuyuan Han" userId="S::xuyuan.han@tum.de::853dc873-027b-4319-8b4b-c1533184d114" providerId="AD" clId="Web-{A6F4EDBF-DADF-0928-4067-C8D69B5F7D74}" dt="2024-02-11T09:36:12.968" v="297" actId="20577"/>
          <ac:spMkLst>
            <pc:docMk/>
            <pc:sldMk cId="897368200" sldId="406"/>
            <ac:spMk id="3" creationId="{00000000-0000-0000-0000-000000000000}"/>
          </ac:spMkLst>
        </pc:spChg>
        <pc:spChg chg="add mod">
          <ac:chgData name="Xuyuan Han" userId="S::xuyuan.han@tum.de::853dc873-027b-4319-8b4b-c1533184d114" providerId="AD" clId="Web-{A6F4EDBF-DADF-0928-4067-C8D69B5F7D74}" dt="2024-02-11T09:42:04.668" v="320"/>
          <ac:spMkLst>
            <pc:docMk/>
            <pc:sldMk cId="897368200" sldId="406"/>
            <ac:spMk id="6" creationId="{C6703A46-AA1D-0814-CF31-A1DB2FD15A25}"/>
          </ac:spMkLst>
        </pc:spChg>
        <pc:spChg chg="del">
          <ac:chgData name="Xuyuan Han" userId="S::xuyuan.han@tum.de::853dc873-027b-4319-8b4b-c1533184d114" providerId="AD" clId="Web-{A6F4EDBF-DADF-0928-4067-C8D69B5F7D74}" dt="2024-02-11T09:42:04.434" v="319"/>
          <ac:spMkLst>
            <pc:docMk/>
            <pc:sldMk cId="897368200" sldId="406"/>
            <ac:spMk id="7" creationId="{3620EFBF-51AB-C8D3-0776-045648B0C042}"/>
          </ac:spMkLst>
        </pc:spChg>
      </pc:sldChg>
    </pc:docChg>
  </pc:docChgLst>
  <pc:docChgLst>
    <pc:chgData name="来宾用户" userId="S::urn:spo:anon#eb12fa7dc07bea2967063c1943925ac641005ce13dbe8c68afa80f00831bbc18::" providerId="AD" clId="Web-{08B72525-8704-0AAF-7FBA-A9C39348E665}"/>
    <pc:docChg chg="modSld">
      <pc:chgData name="来宾用户" userId="S::urn:spo:anon#eb12fa7dc07bea2967063c1943925ac641005ce13dbe8c68afa80f00831bbc18::" providerId="AD" clId="Web-{08B72525-8704-0AAF-7FBA-A9C39348E665}" dt="2024-02-11T22:26:25.639" v="13" actId="1076"/>
      <pc:docMkLst>
        <pc:docMk/>
      </pc:docMkLst>
      <pc:sldChg chg="addSp modSp">
        <pc:chgData name="来宾用户" userId="S::urn:spo:anon#eb12fa7dc07bea2967063c1943925ac641005ce13dbe8c68afa80f00831bbc18::" providerId="AD" clId="Web-{08B72525-8704-0AAF-7FBA-A9C39348E665}" dt="2024-02-11T22:26:25.639" v="13" actId="1076"/>
        <pc:sldMkLst>
          <pc:docMk/>
          <pc:sldMk cId="138598593" sldId="401"/>
        </pc:sldMkLst>
        <pc:spChg chg="add mod">
          <ac:chgData name="来宾用户" userId="S::urn:spo:anon#eb12fa7dc07bea2967063c1943925ac641005ce13dbe8c68afa80f00831bbc18::" providerId="AD" clId="Web-{08B72525-8704-0AAF-7FBA-A9C39348E665}" dt="2024-02-11T22:25:50.919" v="9"/>
          <ac:spMkLst>
            <pc:docMk/>
            <pc:sldMk cId="138598593" sldId="401"/>
            <ac:spMk id="5" creationId="{92330D5D-480C-9D13-5DFA-245927231A8D}"/>
          </ac:spMkLst>
        </pc:spChg>
        <pc:spChg chg="add mod">
          <ac:chgData name="来宾用户" userId="S::urn:spo:anon#eb12fa7dc07bea2967063c1943925ac641005ce13dbe8c68afa80f00831bbc18::" providerId="AD" clId="Web-{08B72525-8704-0AAF-7FBA-A9C39348E665}" dt="2024-02-11T22:26:25.639" v="13" actId="1076"/>
          <ac:spMkLst>
            <pc:docMk/>
            <pc:sldMk cId="138598593" sldId="401"/>
            <ac:spMk id="6" creationId="{81D4A82B-76C5-4A3E-A8E0-B6C99A844A2C}"/>
          </ac:spMkLst>
        </pc:spChg>
        <pc:picChg chg="add mod modCrop">
          <ac:chgData name="来宾用户" userId="S::urn:spo:anon#eb12fa7dc07bea2967063c1943925ac641005ce13dbe8c68afa80f00831bbc18::" providerId="AD" clId="Web-{08B72525-8704-0AAF-7FBA-A9C39348E665}" dt="2024-02-11T22:25:23.449" v="6" actId="1076"/>
          <ac:picMkLst>
            <pc:docMk/>
            <pc:sldMk cId="138598593" sldId="401"/>
            <ac:picMk id="2" creationId="{8E52DADA-1532-71EB-8CC3-9285E89C2EF2}"/>
          </ac:picMkLst>
        </pc:picChg>
        <pc:picChg chg="mod">
          <ac:chgData name="来宾用户" userId="S::urn:spo:anon#eb12fa7dc07bea2967063c1943925ac641005ce13dbe8c68afa80f00831bbc18::" providerId="AD" clId="Web-{08B72525-8704-0AAF-7FBA-A9C39348E665}" dt="2024-02-11T22:22:59.944" v="2" actId="14100"/>
          <ac:picMkLst>
            <pc:docMk/>
            <pc:sldMk cId="138598593" sldId="401"/>
            <ac:picMk id="10" creationId="{DF1DABD8-1F95-23A8-BAE5-0480CC0C438C}"/>
          </ac:picMkLst>
        </pc:picChg>
      </pc:sldChg>
    </pc:docChg>
  </pc:docChgLst>
  <pc:docChgLst>
    <pc:chgData name="Xuyuan Han" userId="853dc873-027b-4319-8b4b-c1533184d114" providerId="ADAL" clId="{B8FB5054-EA73-4739-B31A-D1FBF190418D}"/>
    <pc:docChg chg="undo redo custSel addSld delSld modSld">
      <pc:chgData name="Xuyuan Han" userId="853dc873-027b-4319-8b4b-c1533184d114" providerId="ADAL" clId="{B8FB5054-EA73-4739-B31A-D1FBF190418D}" dt="2024-02-12T20:12:28.157" v="1511" actId="14826"/>
      <pc:docMkLst>
        <pc:docMk/>
      </pc:docMkLst>
      <pc:sldChg chg="modSp mod">
        <pc:chgData name="Xuyuan Han" userId="853dc873-027b-4319-8b4b-c1533184d114" providerId="ADAL" clId="{B8FB5054-EA73-4739-B31A-D1FBF190418D}" dt="2024-02-12T20:12:28.157" v="1511" actId="14826"/>
        <pc:sldMkLst>
          <pc:docMk/>
          <pc:sldMk cId="0" sldId="355"/>
        </pc:sldMkLst>
        <pc:picChg chg="mod">
          <ac:chgData name="Xuyuan Han" userId="853dc873-027b-4319-8b4b-c1533184d114" providerId="ADAL" clId="{B8FB5054-EA73-4739-B31A-D1FBF190418D}" dt="2024-02-12T20:12:28.157" v="1511" actId="14826"/>
          <ac:picMkLst>
            <pc:docMk/>
            <pc:sldMk cId="0" sldId="355"/>
            <ac:picMk id="6" creationId="{00000000-0000-0000-0000-000000000000}"/>
          </ac:picMkLst>
        </pc:picChg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72"/>
        </pc:sldMkLst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76"/>
        </pc:sldMkLst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77"/>
        </pc:sldMkLst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78"/>
        </pc:sldMkLst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79"/>
        </pc:sldMkLst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80"/>
        </pc:sldMkLst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81"/>
        </pc:sldMkLst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89"/>
        </pc:sldMkLst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90"/>
        </pc:sldMkLst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91"/>
        </pc:sldMkLst>
      </pc:sldChg>
      <pc:sldChg chg="modTransition modAnim">
        <pc:chgData name="Xuyuan Han" userId="853dc873-027b-4319-8b4b-c1533184d114" providerId="ADAL" clId="{B8FB5054-EA73-4739-B31A-D1FBF190418D}" dt="2024-02-12T17:54:44.796" v="1263"/>
        <pc:sldMkLst>
          <pc:docMk/>
          <pc:sldMk cId="0" sldId="392"/>
        </pc:sldMkLst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93"/>
        </pc:sldMkLst>
      </pc:sldChg>
      <pc:sldChg chg="del">
        <pc:chgData name="Xuyuan Han" userId="853dc873-027b-4319-8b4b-c1533184d114" providerId="ADAL" clId="{B8FB5054-EA73-4739-B31A-D1FBF190418D}" dt="2024-02-12T18:48:47.967" v="1336" actId="47"/>
        <pc:sldMkLst>
          <pc:docMk/>
          <pc:sldMk cId="0" sldId="395"/>
        </pc:sldMkLst>
      </pc:sldChg>
      <pc:sldChg chg="modSp mod">
        <pc:chgData name="Xuyuan Han" userId="853dc873-027b-4319-8b4b-c1533184d114" providerId="ADAL" clId="{B8FB5054-EA73-4739-B31A-D1FBF190418D}" dt="2024-02-12T18:32:08.798" v="1335" actId="12"/>
        <pc:sldMkLst>
          <pc:docMk/>
          <pc:sldMk cId="1586170063" sldId="396"/>
        </pc:sldMkLst>
        <pc:spChg chg="mod">
          <ac:chgData name="Xuyuan Han" userId="853dc873-027b-4319-8b4b-c1533184d114" providerId="ADAL" clId="{B8FB5054-EA73-4739-B31A-D1FBF190418D}" dt="2024-02-12T18:32:08.798" v="1335" actId="12"/>
          <ac:spMkLst>
            <pc:docMk/>
            <pc:sldMk cId="1586170063" sldId="396"/>
            <ac:spMk id="5" creationId="{2DC2A8A5-3D73-CC42-8B37-7FB274C42156}"/>
          </ac:spMkLst>
        </pc:spChg>
        <pc:picChg chg="mod">
          <ac:chgData name="Xuyuan Han" userId="853dc873-027b-4319-8b4b-c1533184d114" providerId="ADAL" clId="{B8FB5054-EA73-4739-B31A-D1FBF190418D}" dt="2024-02-12T17:55:32.239" v="1265" actId="1076"/>
          <ac:picMkLst>
            <pc:docMk/>
            <pc:sldMk cId="1586170063" sldId="396"/>
            <ac:picMk id="2" creationId="{ADB543FD-70D5-D35E-5E93-30A32CA71A50}"/>
          </ac:picMkLst>
        </pc:picChg>
      </pc:sldChg>
      <pc:sldChg chg="addSp delSp modSp mod">
        <pc:chgData name="Xuyuan Han" userId="853dc873-027b-4319-8b4b-c1533184d114" providerId="ADAL" clId="{B8FB5054-EA73-4739-B31A-D1FBF190418D}" dt="2024-02-12T19:28:08.044" v="1490" actId="1076"/>
        <pc:sldMkLst>
          <pc:docMk/>
          <pc:sldMk cId="1818923231" sldId="397"/>
        </pc:sldMkLst>
        <pc:spChg chg="mod">
          <ac:chgData name="Xuyuan Han" userId="853dc873-027b-4319-8b4b-c1533184d114" providerId="ADAL" clId="{B8FB5054-EA73-4739-B31A-D1FBF190418D}" dt="2024-02-12T18:52:40.816" v="1380" actId="20577"/>
          <ac:spMkLst>
            <pc:docMk/>
            <pc:sldMk cId="1818923231" sldId="397"/>
            <ac:spMk id="7" creationId="{CDE2D223-19B9-31DC-F62B-0C1DB6119E5B}"/>
          </ac:spMkLst>
        </pc:spChg>
        <pc:spChg chg="mod">
          <ac:chgData name="Xuyuan Han" userId="853dc873-027b-4319-8b4b-c1533184d114" providerId="ADAL" clId="{B8FB5054-EA73-4739-B31A-D1FBF190418D}" dt="2024-02-12T18:52:44.241" v="1383" actId="20577"/>
          <ac:spMkLst>
            <pc:docMk/>
            <pc:sldMk cId="1818923231" sldId="397"/>
            <ac:spMk id="10" creationId="{C8E558C5-425B-807E-42C9-1F8360F27354}"/>
          </ac:spMkLst>
        </pc:spChg>
        <pc:spChg chg="mod">
          <ac:chgData name="Xuyuan Han" userId="853dc873-027b-4319-8b4b-c1533184d114" providerId="ADAL" clId="{B8FB5054-EA73-4739-B31A-D1FBF190418D}" dt="2024-02-12T18:52:46.641" v="1386" actId="20577"/>
          <ac:spMkLst>
            <pc:docMk/>
            <pc:sldMk cId="1818923231" sldId="397"/>
            <ac:spMk id="11" creationId="{2FA2BA5F-0956-E4AE-EFCF-E9F46D5B97A9}"/>
          </ac:spMkLst>
        </pc:spChg>
        <pc:spChg chg="mod">
          <ac:chgData name="Xuyuan Han" userId="853dc873-027b-4319-8b4b-c1533184d114" providerId="ADAL" clId="{B8FB5054-EA73-4739-B31A-D1FBF190418D}" dt="2024-02-12T18:52:51.866" v="1393" actId="20577"/>
          <ac:spMkLst>
            <pc:docMk/>
            <pc:sldMk cId="1818923231" sldId="397"/>
            <ac:spMk id="12" creationId="{82973118-F37C-8445-71C1-9A6DAA590AC7}"/>
          </ac:spMkLst>
        </pc:spChg>
        <pc:spChg chg="add mod">
          <ac:chgData name="Xuyuan Han" userId="853dc873-027b-4319-8b4b-c1533184d114" providerId="ADAL" clId="{B8FB5054-EA73-4739-B31A-D1FBF190418D}" dt="2024-02-12T19:28:08.044" v="1490" actId="1076"/>
          <ac:spMkLst>
            <pc:docMk/>
            <pc:sldMk cId="1818923231" sldId="397"/>
            <ac:spMk id="27" creationId="{6A69E9EB-E74A-7E62-7F0B-EE832F69653E}"/>
          </ac:spMkLst>
        </pc:spChg>
        <pc:picChg chg="add mod">
          <ac:chgData name="Xuyuan Han" userId="853dc873-027b-4319-8b4b-c1533184d114" providerId="ADAL" clId="{B8FB5054-EA73-4739-B31A-D1FBF190418D}" dt="2024-02-12T18:50:56.761" v="1368" actId="1076"/>
          <ac:picMkLst>
            <pc:docMk/>
            <pc:sldMk cId="1818923231" sldId="397"/>
            <ac:picMk id="8" creationId="{F0D4AA48-BCBB-7E62-DE1E-472B129F667B}"/>
          </ac:picMkLst>
        </pc:picChg>
        <pc:picChg chg="mod">
          <ac:chgData name="Xuyuan Han" userId="853dc873-027b-4319-8b4b-c1533184d114" providerId="ADAL" clId="{B8FB5054-EA73-4739-B31A-D1FBF190418D}" dt="2024-02-12T18:49:27.848" v="1340" actId="1076"/>
          <ac:picMkLst>
            <pc:docMk/>
            <pc:sldMk cId="1818923231" sldId="397"/>
            <ac:picMk id="13" creationId="{8DE831B5-D824-222B-FBCE-C7BA53B2B46D}"/>
          </ac:picMkLst>
        </pc:picChg>
        <pc:picChg chg="add mod">
          <ac:chgData name="Xuyuan Han" userId="853dc873-027b-4319-8b4b-c1533184d114" providerId="ADAL" clId="{B8FB5054-EA73-4739-B31A-D1FBF190418D}" dt="2024-02-12T18:50:23.594" v="1353" actId="14100"/>
          <ac:picMkLst>
            <pc:docMk/>
            <pc:sldMk cId="1818923231" sldId="397"/>
            <ac:picMk id="16" creationId="{D5BCC5EB-5D24-6279-1B96-BDA18328C02A}"/>
          </ac:picMkLst>
        </pc:picChg>
        <pc:picChg chg="add mod">
          <ac:chgData name="Xuyuan Han" userId="853dc873-027b-4319-8b4b-c1533184d114" providerId="ADAL" clId="{B8FB5054-EA73-4739-B31A-D1FBF190418D}" dt="2024-02-12T18:50:43.714" v="1364" actId="1038"/>
          <ac:picMkLst>
            <pc:docMk/>
            <pc:sldMk cId="1818923231" sldId="397"/>
            <ac:picMk id="18" creationId="{DE5D9904-8409-AD6B-2A7B-B5A57BACC3FB}"/>
          </ac:picMkLst>
        </pc:picChg>
        <pc:picChg chg="add del mod">
          <ac:chgData name="Xuyuan Han" userId="853dc873-027b-4319-8b4b-c1533184d114" providerId="ADAL" clId="{B8FB5054-EA73-4739-B31A-D1FBF190418D}" dt="2024-02-12T18:52:10.400" v="1377" actId="478"/>
          <ac:picMkLst>
            <pc:docMk/>
            <pc:sldMk cId="1818923231" sldId="397"/>
            <ac:picMk id="26" creationId="{D384C9EE-AD42-4A97-5BEC-46E72506633A}"/>
          </ac:picMkLst>
        </pc:picChg>
        <pc:cxnChg chg="mod">
          <ac:chgData name="Xuyuan Han" userId="853dc873-027b-4319-8b4b-c1533184d114" providerId="ADAL" clId="{B8FB5054-EA73-4739-B31A-D1FBF190418D}" dt="2024-02-11T22:34:51.985" v="976" actId="14100"/>
          <ac:cxnSpMkLst>
            <pc:docMk/>
            <pc:sldMk cId="1818923231" sldId="397"/>
            <ac:cxnSpMk id="17" creationId="{B60FA3F6-00C3-46F5-FA3A-C1D67E074A1F}"/>
          </ac:cxnSpMkLst>
        </pc:cxnChg>
      </pc:sldChg>
      <pc:sldChg chg="addSp delSp modSp mod modTransition delAnim modAnim">
        <pc:chgData name="Xuyuan Han" userId="853dc873-027b-4319-8b4b-c1533184d114" providerId="ADAL" clId="{B8FB5054-EA73-4739-B31A-D1FBF190418D}" dt="2024-02-12T17:48:05.072" v="1261"/>
        <pc:sldMkLst>
          <pc:docMk/>
          <pc:sldMk cId="3486705289" sldId="398"/>
        </pc:sldMkLst>
        <pc:spChg chg="del">
          <ac:chgData name="Xuyuan Han" userId="853dc873-027b-4319-8b4b-c1533184d114" providerId="ADAL" clId="{B8FB5054-EA73-4739-B31A-D1FBF190418D}" dt="2024-02-11T19:52:15.660" v="21" actId="478"/>
          <ac:spMkLst>
            <pc:docMk/>
            <pc:sldMk cId="3486705289" sldId="398"/>
            <ac:spMk id="2" creationId="{00000000-0000-0000-0000-000000000000}"/>
          </ac:spMkLst>
        </pc:spChg>
        <pc:spChg chg="del mod">
          <ac:chgData name="Xuyuan Han" userId="853dc873-027b-4319-8b4b-c1533184d114" providerId="ADAL" clId="{B8FB5054-EA73-4739-B31A-D1FBF190418D}" dt="2024-02-12T00:49:22.641" v="996" actId="478"/>
          <ac:spMkLst>
            <pc:docMk/>
            <pc:sldMk cId="3486705289" sldId="398"/>
            <ac:spMk id="3" creationId="{00000000-0000-0000-0000-000000000000}"/>
          </ac:spMkLst>
        </pc:spChg>
        <pc:spChg chg="add del mod">
          <ac:chgData name="Xuyuan Han" userId="853dc873-027b-4319-8b4b-c1533184d114" providerId="ADAL" clId="{B8FB5054-EA73-4739-B31A-D1FBF190418D}" dt="2024-02-12T00:49:24.311" v="997" actId="478"/>
          <ac:spMkLst>
            <pc:docMk/>
            <pc:sldMk cId="3486705289" sldId="398"/>
            <ac:spMk id="6" creationId="{0BFBDC59-B87C-E300-F648-9B9164082767}"/>
          </ac:spMkLst>
        </pc:spChg>
        <pc:spChg chg="add del mod">
          <ac:chgData name="Xuyuan Han" userId="853dc873-027b-4319-8b4b-c1533184d114" providerId="ADAL" clId="{B8FB5054-EA73-4739-B31A-D1FBF190418D}" dt="2024-02-11T19:52:17.543" v="22" actId="478"/>
          <ac:spMkLst>
            <pc:docMk/>
            <pc:sldMk cId="3486705289" sldId="398"/>
            <ac:spMk id="6" creationId="{280FC1EF-87DF-EFD1-C32C-997EEE180058}"/>
          </ac:spMkLst>
        </pc:spChg>
        <pc:picChg chg="del">
          <ac:chgData name="Xuyuan Han" userId="853dc873-027b-4319-8b4b-c1533184d114" providerId="ADAL" clId="{B8FB5054-EA73-4739-B31A-D1FBF190418D}" dt="2024-02-12T17:47:50.730" v="1259" actId="478"/>
          <ac:picMkLst>
            <pc:docMk/>
            <pc:sldMk cId="3486705289" sldId="398"/>
            <ac:picMk id="2" creationId="{0C75141B-2716-9A81-0A74-6B51F2BDFE5D}"/>
          </ac:picMkLst>
        </pc:picChg>
        <pc:picChg chg="add del mod">
          <ac:chgData name="Xuyuan Han" userId="853dc873-027b-4319-8b4b-c1533184d114" providerId="ADAL" clId="{B8FB5054-EA73-4739-B31A-D1FBF190418D}" dt="2024-02-12T00:49:16.042" v="995" actId="478"/>
          <ac:picMkLst>
            <pc:docMk/>
            <pc:sldMk cId="3486705289" sldId="398"/>
            <ac:picMk id="2" creationId="{66357F6A-CED8-E598-CEFE-ADF50C6F30C7}"/>
          </ac:picMkLst>
        </pc:picChg>
        <pc:picChg chg="add mod">
          <ac:chgData name="Xuyuan Han" userId="853dc873-027b-4319-8b4b-c1533184d114" providerId="ADAL" clId="{B8FB5054-EA73-4739-B31A-D1FBF190418D}" dt="2024-02-12T17:47:57.516" v="1260"/>
          <ac:picMkLst>
            <pc:docMk/>
            <pc:sldMk cId="3486705289" sldId="398"/>
            <ac:picMk id="3" creationId="{C11E0B09-F6D6-13E4-EDF7-3FF7ECF6CE2B}"/>
          </ac:picMkLst>
        </pc:picChg>
        <pc:picChg chg="add mod">
          <ac:chgData name="Xuyuan Han" userId="853dc873-027b-4319-8b4b-c1533184d114" providerId="ADAL" clId="{B8FB5054-EA73-4739-B31A-D1FBF190418D}" dt="2024-02-12T00:49:39.751" v="998"/>
          <ac:picMkLst>
            <pc:docMk/>
            <pc:sldMk cId="3486705289" sldId="398"/>
            <ac:picMk id="7" creationId="{C1EFF686-C0C6-333B-577B-2E23417E68A8}"/>
          </ac:picMkLst>
        </pc:picChg>
      </pc:sldChg>
      <pc:sldChg chg="addSp delSp modSp mod">
        <pc:chgData name="Xuyuan Han" userId="853dc873-027b-4319-8b4b-c1533184d114" providerId="ADAL" clId="{B8FB5054-EA73-4739-B31A-D1FBF190418D}" dt="2024-02-12T18:53:35.307" v="1424" actId="20577"/>
        <pc:sldMkLst>
          <pc:docMk/>
          <pc:sldMk cId="3699368463" sldId="399"/>
        </pc:sldMkLst>
        <pc:spChg chg="mod">
          <ac:chgData name="Xuyuan Han" userId="853dc873-027b-4319-8b4b-c1533184d114" providerId="ADAL" clId="{B8FB5054-EA73-4739-B31A-D1FBF190418D}" dt="2024-02-12T14:36:35.463" v="1250" actId="1035"/>
          <ac:spMkLst>
            <pc:docMk/>
            <pc:sldMk cId="3699368463" sldId="399"/>
            <ac:spMk id="2" creationId="{E92E3370-2789-476A-B94A-27B0332B97DF}"/>
          </ac:spMkLst>
        </pc:spChg>
        <pc:spChg chg="mod">
          <ac:chgData name="Xuyuan Han" userId="853dc873-027b-4319-8b4b-c1533184d114" providerId="ADAL" clId="{B8FB5054-EA73-4739-B31A-D1FBF190418D}" dt="2024-02-12T18:53:35.307" v="1424" actId="20577"/>
          <ac:spMkLst>
            <pc:docMk/>
            <pc:sldMk cId="3699368463" sldId="399"/>
            <ac:spMk id="3" creationId="{00000000-0000-0000-0000-000000000000}"/>
          </ac:spMkLst>
        </pc:spChg>
        <pc:spChg chg="mod">
          <ac:chgData name="Xuyuan Han" userId="853dc873-027b-4319-8b4b-c1533184d114" providerId="ADAL" clId="{B8FB5054-EA73-4739-B31A-D1FBF190418D}" dt="2024-02-12T14:36:35.463" v="1250" actId="1035"/>
          <ac:spMkLst>
            <pc:docMk/>
            <pc:sldMk cId="3699368463" sldId="399"/>
            <ac:spMk id="5" creationId="{F75E2C8C-940A-4CA7-486F-7F72A4034574}"/>
          </ac:spMkLst>
        </pc:spChg>
        <pc:spChg chg="add mod">
          <ac:chgData name="Xuyuan Han" userId="853dc873-027b-4319-8b4b-c1533184d114" providerId="ADAL" clId="{B8FB5054-EA73-4739-B31A-D1FBF190418D}" dt="2024-02-12T14:36:35.463" v="1250" actId="1035"/>
          <ac:spMkLst>
            <pc:docMk/>
            <pc:sldMk cId="3699368463" sldId="399"/>
            <ac:spMk id="26" creationId="{15E28FAC-D303-AA70-50AA-21E435516E55}"/>
          </ac:spMkLst>
        </pc:spChg>
        <pc:picChg chg="mod">
          <ac:chgData name="Xuyuan Han" userId="853dc873-027b-4319-8b4b-c1533184d114" providerId="ADAL" clId="{B8FB5054-EA73-4739-B31A-D1FBF190418D}" dt="2024-02-12T14:36:35.463" v="1250" actId="1035"/>
          <ac:picMkLst>
            <pc:docMk/>
            <pc:sldMk cId="3699368463" sldId="399"/>
            <ac:picMk id="7" creationId="{5DE24120-E5C4-FD31-278F-53BE052BFF06}"/>
          </ac:picMkLst>
        </pc:picChg>
        <pc:picChg chg="mod">
          <ac:chgData name="Xuyuan Han" userId="853dc873-027b-4319-8b4b-c1533184d114" providerId="ADAL" clId="{B8FB5054-EA73-4739-B31A-D1FBF190418D}" dt="2024-02-12T14:36:35.463" v="1250" actId="1035"/>
          <ac:picMkLst>
            <pc:docMk/>
            <pc:sldMk cId="3699368463" sldId="399"/>
            <ac:picMk id="8" creationId="{FD241A6E-5A45-2251-B470-89AE2B5773FB}"/>
          </ac:picMkLst>
        </pc:picChg>
        <pc:cxnChg chg="del mod">
          <ac:chgData name="Xuyuan Han" userId="853dc873-027b-4319-8b4b-c1533184d114" providerId="ADAL" clId="{B8FB5054-EA73-4739-B31A-D1FBF190418D}" dt="2024-02-12T14:28:15.080" v="1015" actId="478"/>
          <ac:cxnSpMkLst>
            <pc:docMk/>
            <pc:sldMk cId="3699368463" sldId="399"/>
            <ac:cxnSpMk id="11" creationId="{9B87B9B3-EAE9-C346-C1DF-1CA19EF29620}"/>
          </ac:cxnSpMkLst>
        </pc:cxnChg>
        <pc:cxnChg chg="add mod">
          <ac:chgData name="Xuyuan Han" userId="853dc873-027b-4319-8b4b-c1533184d114" providerId="ADAL" clId="{B8FB5054-EA73-4739-B31A-D1FBF190418D}" dt="2024-02-12T14:36:35.463" v="1250" actId="1035"/>
          <ac:cxnSpMkLst>
            <pc:docMk/>
            <pc:sldMk cId="3699368463" sldId="399"/>
            <ac:cxnSpMk id="19" creationId="{9DE1F9DF-2A4C-2346-B825-0B82F8C8C71D}"/>
          </ac:cxnSpMkLst>
        </pc:cxnChg>
        <pc:cxnChg chg="add mod">
          <ac:chgData name="Xuyuan Han" userId="853dc873-027b-4319-8b4b-c1533184d114" providerId="ADAL" clId="{B8FB5054-EA73-4739-B31A-D1FBF190418D}" dt="2024-02-12T14:36:35.463" v="1250" actId="1035"/>
          <ac:cxnSpMkLst>
            <pc:docMk/>
            <pc:sldMk cId="3699368463" sldId="399"/>
            <ac:cxnSpMk id="23" creationId="{2D4152FC-76E7-FB40-61E2-968F52D8BE64}"/>
          </ac:cxnSpMkLst>
        </pc:cxnChg>
        <pc:cxnChg chg="add mod">
          <ac:chgData name="Xuyuan Han" userId="853dc873-027b-4319-8b4b-c1533184d114" providerId="ADAL" clId="{B8FB5054-EA73-4739-B31A-D1FBF190418D}" dt="2024-02-12T14:36:35.463" v="1250" actId="1035"/>
          <ac:cxnSpMkLst>
            <pc:docMk/>
            <pc:sldMk cId="3699368463" sldId="399"/>
            <ac:cxnSpMk id="25" creationId="{DC64E58D-CA83-18C2-689C-AAF9E84F6098}"/>
          </ac:cxnSpMkLst>
        </pc:cxnChg>
      </pc:sldChg>
      <pc:sldChg chg="modSp mod">
        <pc:chgData name="Xuyuan Han" userId="853dc873-027b-4319-8b4b-c1533184d114" providerId="ADAL" clId="{B8FB5054-EA73-4739-B31A-D1FBF190418D}" dt="2024-02-12T18:31:52.341" v="1331" actId="11"/>
        <pc:sldMkLst>
          <pc:docMk/>
          <pc:sldMk cId="3026157071" sldId="400"/>
        </pc:sldMkLst>
        <pc:spChg chg="mod">
          <ac:chgData name="Xuyuan Han" userId="853dc873-027b-4319-8b4b-c1533184d114" providerId="ADAL" clId="{B8FB5054-EA73-4739-B31A-D1FBF190418D}" dt="2024-02-12T18:31:52.341" v="1331" actId="11"/>
          <ac:spMkLst>
            <pc:docMk/>
            <pc:sldMk cId="3026157071" sldId="400"/>
            <ac:spMk id="2" creationId="{00000000-0000-0000-0000-000000000000}"/>
          </ac:spMkLst>
        </pc:spChg>
        <pc:spChg chg="mod">
          <ac:chgData name="Xuyuan Han" userId="853dc873-027b-4319-8b4b-c1533184d114" providerId="ADAL" clId="{B8FB5054-EA73-4739-B31A-D1FBF190418D}" dt="2024-02-11T22:10:05.937" v="734" actId="20577"/>
          <ac:spMkLst>
            <pc:docMk/>
            <pc:sldMk cId="3026157071" sldId="400"/>
            <ac:spMk id="7" creationId="{0A60852F-908F-C581-CE8D-DFAEAC9E5A22}"/>
          </ac:spMkLst>
        </pc:spChg>
      </pc:sldChg>
      <pc:sldChg chg="modSp mod">
        <pc:chgData name="Xuyuan Han" userId="853dc873-027b-4319-8b4b-c1533184d114" providerId="ADAL" clId="{B8FB5054-EA73-4739-B31A-D1FBF190418D}" dt="2024-02-12T18:52:56.698" v="1396" actId="20577"/>
        <pc:sldMkLst>
          <pc:docMk/>
          <pc:sldMk cId="138598593" sldId="401"/>
        </pc:sldMkLst>
        <pc:spChg chg="mod">
          <ac:chgData name="Xuyuan Han" userId="853dc873-027b-4319-8b4b-c1533184d114" providerId="ADAL" clId="{B8FB5054-EA73-4739-B31A-D1FBF190418D}" dt="2024-02-12T18:52:56.698" v="1396" actId="20577"/>
          <ac:spMkLst>
            <pc:docMk/>
            <pc:sldMk cId="138598593" sldId="401"/>
            <ac:spMk id="3" creationId="{00000000-0000-0000-0000-000000000000}"/>
          </ac:spMkLst>
        </pc:spChg>
        <pc:spChg chg="mod">
          <ac:chgData name="Xuyuan Han" userId="853dc873-027b-4319-8b4b-c1533184d114" providerId="ADAL" clId="{B8FB5054-EA73-4739-B31A-D1FBF190418D}" dt="2024-02-12T17:55:52.140" v="1273" actId="20577"/>
          <ac:spMkLst>
            <pc:docMk/>
            <pc:sldMk cId="138598593" sldId="401"/>
            <ac:spMk id="18" creationId="{C68DAB47-F724-B730-7260-A8294F39EC61}"/>
          </ac:spMkLst>
        </pc:spChg>
      </pc:sldChg>
      <pc:sldChg chg="modSp mod">
        <pc:chgData name="Xuyuan Han" userId="853dc873-027b-4319-8b4b-c1533184d114" providerId="ADAL" clId="{B8FB5054-EA73-4739-B31A-D1FBF190418D}" dt="2024-02-12T18:53:00.290" v="1399" actId="20577"/>
        <pc:sldMkLst>
          <pc:docMk/>
          <pc:sldMk cId="3650527227" sldId="402"/>
        </pc:sldMkLst>
        <pc:spChg chg="mod">
          <ac:chgData name="Xuyuan Han" userId="853dc873-027b-4319-8b4b-c1533184d114" providerId="ADAL" clId="{B8FB5054-EA73-4739-B31A-D1FBF190418D}" dt="2024-02-12T18:53:00.290" v="1399" actId="20577"/>
          <ac:spMkLst>
            <pc:docMk/>
            <pc:sldMk cId="3650527227" sldId="402"/>
            <ac:spMk id="3" creationId="{00000000-0000-0000-0000-000000000000}"/>
          </ac:spMkLst>
        </pc:spChg>
      </pc:sldChg>
      <pc:sldChg chg="modSp mod">
        <pc:chgData name="Xuyuan Han" userId="853dc873-027b-4319-8b4b-c1533184d114" providerId="ADAL" clId="{B8FB5054-EA73-4739-B31A-D1FBF190418D}" dt="2024-02-12T18:53:09.171" v="1405" actId="20577"/>
        <pc:sldMkLst>
          <pc:docMk/>
          <pc:sldMk cId="3720928919" sldId="403"/>
        </pc:sldMkLst>
        <pc:spChg chg="mod">
          <ac:chgData name="Xuyuan Han" userId="853dc873-027b-4319-8b4b-c1533184d114" providerId="ADAL" clId="{B8FB5054-EA73-4739-B31A-D1FBF190418D}" dt="2024-02-12T18:53:09.171" v="1405" actId="20577"/>
          <ac:spMkLst>
            <pc:docMk/>
            <pc:sldMk cId="3720928919" sldId="403"/>
            <ac:spMk id="3" creationId="{00000000-0000-0000-0000-000000000000}"/>
          </ac:spMkLst>
        </pc:spChg>
      </pc:sldChg>
      <pc:sldChg chg="addSp delSp modSp mod">
        <pc:chgData name="Xuyuan Han" userId="853dc873-027b-4319-8b4b-c1533184d114" providerId="ADAL" clId="{B8FB5054-EA73-4739-B31A-D1FBF190418D}" dt="2024-02-12T19:31:33.010" v="1510" actId="14100"/>
        <pc:sldMkLst>
          <pc:docMk/>
          <pc:sldMk cId="3713473387" sldId="404"/>
        </pc:sldMkLst>
        <pc:spChg chg="del">
          <ac:chgData name="Xuyuan Han" userId="853dc873-027b-4319-8b4b-c1533184d114" providerId="ADAL" clId="{B8FB5054-EA73-4739-B31A-D1FBF190418D}" dt="2024-02-11T21:05:40.010" v="29" actId="478"/>
          <ac:spMkLst>
            <pc:docMk/>
            <pc:sldMk cId="3713473387" sldId="404"/>
            <ac:spMk id="2" creationId="{00000000-0000-0000-0000-000000000000}"/>
          </ac:spMkLst>
        </pc:spChg>
        <pc:spChg chg="mod">
          <ac:chgData name="Xuyuan Han" userId="853dc873-027b-4319-8b4b-c1533184d114" providerId="ADAL" clId="{B8FB5054-EA73-4739-B31A-D1FBF190418D}" dt="2024-02-12T18:53:12.476" v="1408" actId="20577"/>
          <ac:spMkLst>
            <pc:docMk/>
            <pc:sldMk cId="3713473387" sldId="404"/>
            <ac:spMk id="3" creationId="{00000000-0000-0000-0000-000000000000}"/>
          </ac:spMkLst>
        </pc:spChg>
        <pc:spChg chg="add del mod">
          <ac:chgData name="Xuyuan Han" userId="853dc873-027b-4319-8b4b-c1533184d114" providerId="ADAL" clId="{B8FB5054-EA73-4739-B31A-D1FBF190418D}" dt="2024-02-11T21:05:42.839" v="31" actId="478"/>
          <ac:spMkLst>
            <pc:docMk/>
            <pc:sldMk cId="3713473387" sldId="404"/>
            <ac:spMk id="6" creationId="{2DDEC30B-E879-90C7-BAFE-B31BE2682F66}"/>
          </ac:spMkLst>
        </pc:spChg>
        <pc:spChg chg="add mod">
          <ac:chgData name="Xuyuan Han" userId="853dc873-027b-4319-8b4b-c1533184d114" providerId="ADAL" clId="{B8FB5054-EA73-4739-B31A-D1FBF190418D}" dt="2024-02-11T22:29:56.059" v="930" actId="14100"/>
          <ac:spMkLst>
            <pc:docMk/>
            <pc:sldMk cId="3713473387" sldId="404"/>
            <ac:spMk id="6" creationId="{E5EEC88E-A7E4-2945-EE72-3F1CC5506B89}"/>
          </ac:spMkLst>
        </pc:spChg>
        <pc:spChg chg="add mod">
          <ac:chgData name="Xuyuan Han" userId="853dc873-027b-4319-8b4b-c1533184d114" providerId="ADAL" clId="{B8FB5054-EA73-4739-B31A-D1FBF190418D}" dt="2024-02-11T21:07:34.597" v="185" actId="1036"/>
          <ac:spMkLst>
            <pc:docMk/>
            <pc:sldMk cId="3713473387" sldId="404"/>
            <ac:spMk id="7" creationId="{43C28BF4-B43C-BEC8-00C9-F0B71057D063}"/>
          </ac:spMkLst>
        </pc:spChg>
        <pc:spChg chg="add mod">
          <ac:chgData name="Xuyuan Han" userId="853dc873-027b-4319-8b4b-c1533184d114" providerId="ADAL" clId="{B8FB5054-EA73-4739-B31A-D1FBF190418D}" dt="2024-02-11T21:07:34.597" v="185" actId="1036"/>
          <ac:spMkLst>
            <pc:docMk/>
            <pc:sldMk cId="3713473387" sldId="404"/>
            <ac:spMk id="8" creationId="{6672D2E9-5363-F8AD-D51B-DEBD6F669271}"/>
          </ac:spMkLst>
        </pc:spChg>
        <pc:spChg chg="add mod">
          <ac:chgData name="Xuyuan Han" userId="853dc873-027b-4319-8b4b-c1533184d114" providerId="ADAL" clId="{B8FB5054-EA73-4739-B31A-D1FBF190418D}" dt="2024-02-11T21:07:34.597" v="185" actId="1036"/>
          <ac:spMkLst>
            <pc:docMk/>
            <pc:sldMk cId="3713473387" sldId="404"/>
            <ac:spMk id="10" creationId="{96417501-0C8F-7484-4C5B-08C44055EA37}"/>
          </ac:spMkLst>
        </pc:spChg>
        <pc:spChg chg="add mod">
          <ac:chgData name="Xuyuan Han" userId="853dc873-027b-4319-8b4b-c1533184d114" providerId="ADAL" clId="{B8FB5054-EA73-4739-B31A-D1FBF190418D}" dt="2024-02-11T21:08:10.628" v="244" actId="20577"/>
          <ac:spMkLst>
            <pc:docMk/>
            <pc:sldMk cId="3713473387" sldId="404"/>
            <ac:spMk id="11" creationId="{2DCF71C4-3E6F-019E-9F3D-731BA8E3435D}"/>
          </ac:spMkLst>
        </pc:spChg>
        <pc:spChg chg="add mod">
          <ac:chgData name="Xuyuan Han" userId="853dc873-027b-4319-8b4b-c1533184d114" providerId="ADAL" clId="{B8FB5054-EA73-4739-B31A-D1FBF190418D}" dt="2024-02-11T21:37:50.643" v="597" actId="1036"/>
          <ac:spMkLst>
            <pc:docMk/>
            <pc:sldMk cId="3713473387" sldId="404"/>
            <ac:spMk id="12" creationId="{04F94023-CAEC-F4B1-9ACB-D426CFECEA01}"/>
          </ac:spMkLst>
        </pc:spChg>
        <pc:spChg chg="add mod">
          <ac:chgData name="Xuyuan Han" userId="853dc873-027b-4319-8b4b-c1533184d114" providerId="ADAL" clId="{B8FB5054-EA73-4739-B31A-D1FBF190418D}" dt="2024-02-11T21:37:50.643" v="597" actId="1036"/>
          <ac:spMkLst>
            <pc:docMk/>
            <pc:sldMk cId="3713473387" sldId="404"/>
            <ac:spMk id="13" creationId="{D27A2BCA-CD23-966A-44CF-CCF0B01A3B44}"/>
          </ac:spMkLst>
        </pc:spChg>
        <pc:spChg chg="add mod">
          <ac:chgData name="Xuyuan Han" userId="853dc873-027b-4319-8b4b-c1533184d114" providerId="ADAL" clId="{B8FB5054-EA73-4739-B31A-D1FBF190418D}" dt="2024-02-11T21:37:50.643" v="597" actId="1036"/>
          <ac:spMkLst>
            <pc:docMk/>
            <pc:sldMk cId="3713473387" sldId="404"/>
            <ac:spMk id="14" creationId="{D9AEBC2E-B892-979B-1A64-013964A88A69}"/>
          </ac:spMkLst>
        </pc:spChg>
        <pc:spChg chg="add del mod">
          <ac:chgData name="Xuyuan Han" userId="853dc873-027b-4319-8b4b-c1533184d114" providerId="ADAL" clId="{B8FB5054-EA73-4739-B31A-D1FBF190418D}" dt="2024-02-11T21:37:50.643" v="597" actId="1036"/>
          <ac:spMkLst>
            <pc:docMk/>
            <pc:sldMk cId="3713473387" sldId="404"/>
            <ac:spMk id="15" creationId="{F85F0F5C-96DC-8C34-3F29-84387D06DC32}"/>
          </ac:spMkLst>
        </pc:spChg>
        <pc:spChg chg="add mod">
          <ac:chgData name="Xuyuan Han" userId="853dc873-027b-4319-8b4b-c1533184d114" providerId="ADAL" clId="{B8FB5054-EA73-4739-B31A-D1FBF190418D}" dt="2024-02-11T21:08:17.038" v="245"/>
          <ac:spMkLst>
            <pc:docMk/>
            <pc:sldMk cId="3713473387" sldId="404"/>
            <ac:spMk id="16" creationId="{751A596B-30E5-B8B1-3966-20A2248ECD43}"/>
          </ac:spMkLst>
        </pc:spChg>
        <pc:spChg chg="add mod">
          <ac:chgData name="Xuyuan Han" userId="853dc873-027b-4319-8b4b-c1533184d114" providerId="ADAL" clId="{B8FB5054-EA73-4739-B31A-D1FBF190418D}" dt="2024-02-11T21:08:25.929" v="249" actId="1076"/>
          <ac:spMkLst>
            <pc:docMk/>
            <pc:sldMk cId="3713473387" sldId="404"/>
            <ac:spMk id="17" creationId="{1B38757F-EFAA-7859-CF5D-9F59213447F4}"/>
          </ac:spMkLst>
        </pc:spChg>
        <pc:spChg chg="add mod">
          <ac:chgData name="Xuyuan Han" userId="853dc873-027b-4319-8b4b-c1533184d114" providerId="ADAL" clId="{B8FB5054-EA73-4739-B31A-D1FBF190418D}" dt="2024-02-11T22:17:22.308" v="862" actId="1037"/>
          <ac:spMkLst>
            <pc:docMk/>
            <pc:sldMk cId="3713473387" sldId="404"/>
            <ac:spMk id="18" creationId="{4C191528-3480-0EF7-AE6E-AB2963D26308}"/>
          </ac:spMkLst>
        </pc:spChg>
        <pc:spChg chg="add del mod">
          <ac:chgData name="Xuyuan Han" userId="853dc873-027b-4319-8b4b-c1533184d114" providerId="ADAL" clId="{B8FB5054-EA73-4739-B31A-D1FBF190418D}" dt="2024-02-11T21:13:56.276" v="274" actId="478"/>
          <ac:spMkLst>
            <pc:docMk/>
            <pc:sldMk cId="3713473387" sldId="404"/>
            <ac:spMk id="18" creationId="{6C8A03ED-AD80-2970-5E0F-61351C30F5C4}"/>
          </ac:spMkLst>
        </pc:spChg>
        <pc:spChg chg="add del mod">
          <ac:chgData name="Xuyuan Han" userId="853dc873-027b-4319-8b4b-c1533184d114" providerId="ADAL" clId="{B8FB5054-EA73-4739-B31A-D1FBF190418D}" dt="2024-02-11T21:13:55.445" v="273" actId="478"/>
          <ac:spMkLst>
            <pc:docMk/>
            <pc:sldMk cId="3713473387" sldId="404"/>
            <ac:spMk id="19" creationId="{B84A493F-07DB-B7E0-3AF6-254AA73319A1}"/>
          </ac:spMkLst>
        </pc:spChg>
        <pc:spChg chg="add del mod">
          <ac:chgData name="Xuyuan Han" userId="853dc873-027b-4319-8b4b-c1533184d114" providerId="ADAL" clId="{B8FB5054-EA73-4739-B31A-D1FBF190418D}" dt="2024-02-11T21:14:18.881" v="280" actId="11529"/>
          <ac:spMkLst>
            <pc:docMk/>
            <pc:sldMk cId="3713473387" sldId="404"/>
            <ac:spMk id="20" creationId="{3EAB88E7-120C-5EA6-9BA6-DA09FE4BC2DC}"/>
          </ac:spMkLst>
        </pc:spChg>
        <pc:spChg chg="add mod">
          <ac:chgData name="Xuyuan Han" userId="853dc873-027b-4319-8b4b-c1533184d114" providerId="ADAL" clId="{B8FB5054-EA73-4739-B31A-D1FBF190418D}" dt="2024-02-11T21:38:07.317" v="598" actId="692"/>
          <ac:spMkLst>
            <pc:docMk/>
            <pc:sldMk cId="3713473387" sldId="404"/>
            <ac:spMk id="21" creationId="{5BAE2FF1-6F6A-19AB-621C-20DC87B88FA8}"/>
          </ac:spMkLst>
        </pc:spChg>
        <pc:spChg chg="add del mod">
          <ac:chgData name="Xuyuan Han" userId="853dc873-027b-4319-8b4b-c1533184d114" providerId="ADAL" clId="{B8FB5054-EA73-4739-B31A-D1FBF190418D}" dt="2024-02-11T21:35:10.592" v="473" actId="478"/>
          <ac:spMkLst>
            <pc:docMk/>
            <pc:sldMk cId="3713473387" sldId="404"/>
            <ac:spMk id="22" creationId="{61D6AF9B-5A16-371C-F33B-CE2C60CE7109}"/>
          </ac:spMkLst>
        </pc:spChg>
        <pc:spChg chg="add mod">
          <ac:chgData name="Xuyuan Han" userId="853dc873-027b-4319-8b4b-c1533184d114" providerId="ADAL" clId="{B8FB5054-EA73-4739-B31A-D1FBF190418D}" dt="2024-02-11T22:17:22.308" v="862" actId="1037"/>
          <ac:spMkLst>
            <pc:docMk/>
            <pc:sldMk cId="3713473387" sldId="404"/>
            <ac:spMk id="22" creationId="{DDDC8037-8D57-07CB-4413-9A571FB9EC9A}"/>
          </ac:spMkLst>
        </pc:spChg>
        <pc:spChg chg="add mod">
          <ac:chgData name="Xuyuan Han" userId="853dc873-027b-4319-8b4b-c1533184d114" providerId="ADAL" clId="{B8FB5054-EA73-4739-B31A-D1FBF190418D}" dt="2024-02-11T21:38:56.438" v="605" actId="1076"/>
          <ac:spMkLst>
            <pc:docMk/>
            <pc:sldMk cId="3713473387" sldId="404"/>
            <ac:spMk id="23" creationId="{21055432-415B-1951-B57F-021BFC84C86C}"/>
          </ac:spMkLst>
        </pc:spChg>
        <pc:spChg chg="add mod">
          <ac:chgData name="Xuyuan Han" userId="853dc873-027b-4319-8b4b-c1533184d114" providerId="ADAL" clId="{B8FB5054-EA73-4739-B31A-D1FBF190418D}" dt="2024-02-11T21:38:18.469" v="599" actId="692"/>
          <ac:spMkLst>
            <pc:docMk/>
            <pc:sldMk cId="3713473387" sldId="404"/>
            <ac:spMk id="24" creationId="{31B58B09-410F-C116-D265-5DD4B2D0542F}"/>
          </ac:spMkLst>
        </pc:spChg>
        <pc:spChg chg="add mod">
          <ac:chgData name="Xuyuan Han" userId="853dc873-027b-4319-8b4b-c1533184d114" providerId="ADAL" clId="{B8FB5054-EA73-4739-B31A-D1FBF190418D}" dt="2024-02-11T22:17:04.202" v="782" actId="571"/>
          <ac:spMkLst>
            <pc:docMk/>
            <pc:sldMk cId="3713473387" sldId="404"/>
            <ac:spMk id="27" creationId="{67F36172-F03D-66F6-4836-712E3CD19684}"/>
          </ac:spMkLst>
        </pc:spChg>
        <pc:spChg chg="add mod">
          <ac:chgData name="Xuyuan Han" userId="853dc873-027b-4319-8b4b-c1533184d114" providerId="ADAL" clId="{B8FB5054-EA73-4739-B31A-D1FBF190418D}" dt="2024-02-11T21:35:54.828" v="499" actId="1035"/>
          <ac:spMkLst>
            <pc:docMk/>
            <pc:sldMk cId="3713473387" sldId="404"/>
            <ac:spMk id="30" creationId="{91D90026-0A60-6455-3600-A1C9AC361835}"/>
          </ac:spMkLst>
        </pc:spChg>
        <pc:spChg chg="add mod">
          <ac:chgData name="Xuyuan Han" userId="853dc873-027b-4319-8b4b-c1533184d114" providerId="ADAL" clId="{B8FB5054-EA73-4739-B31A-D1FBF190418D}" dt="2024-02-11T21:35:54.828" v="499" actId="1035"/>
          <ac:spMkLst>
            <pc:docMk/>
            <pc:sldMk cId="3713473387" sldId="404"/>
            <ac:spMk id="31" creationId="{B18C521E-CDC0-F038-8564-C5128E24D396}"/>
          </ac:spMkLst>
        </pc:spChg>
        <pc:spChg chg="add mod">
          <ac:chgData name="Xuyuan Han" userId="853dc873-027b-4319-8b4b-c1533184d114" providerId="ADAL" clId="{B8FB5054-EA73-4739-B31A-D1FBF190418D}" dt="2024-02-11T22:17:04.202" v="782" actId="571"/>
          <ac:spMkLst>
            <pc:docMk/>
            <pc:sldMk cId="3713473387" sldId="404"/>
            <ac:spMk id="32" creationId="{A7720FCC-A2CC-FB14-CA10-67A7F592C96F}"/>
          </ac:spMkLst>
        </pc:spChg>
        <pc:spChg chg="add mod">
          <ac:chgData name="Xuyuan Han" userId="853dc873-027b-4319-8b4b-c1533184d114" providerId="ADAL" clId="{B8FB5054-EA73-4739-B31A-D1FBF190418D}" dt="2024-02-11T21:36:00.619" v="500" actId="1076"/>
          <ac:spMkLst>
            <pc:docMk/>
            <pc:sldMk cId="3713473387" sldId="404"/>
            <ac:spMk id="40" creationId="{B1D05B34-3306-0228-AF41-10CE36350CD4}"/>
          </ac:spMkLst>
        </pc:spChg>
        <pc:spChg chg="add mod">
          <ac:chgData name="Xuyuan Han" userId="853dc873-027b-4319-8b4b-c1533184d114" providerId="ADAL" clId="{B8FB5054-EA73-4739-B31A-D1FBF190418D}" dt="2024-02-11T21:38:25.873" v="600" actId="692"/>
          <ac:spMkLst>
            <pc:docMk/>
            <pc:sldMk cId="3713473387" sldId="404"/>
            <ac:spMk id="43" creationId="{AAF2F775-203A-F919-9EB6-C64CC9FA0999}"/>
          </ac:spMkLst>
        </pc:spChg>
        <pc:spChg chg="add mod">
          <ac:chgData name="Xuyuan Han" userId="853dc873-027b-4319-8b4b-c1533184d114" providerId="ADAL" clId="{B8FB5054-EA73-4739-B31A-D1FBF190418D}" dt="2024-02-11T22:27:26.193" v="909" actId="14100"/>
          <ac:spMkLst>
            <pc:docMk/>
            <pc:sldMk cId="3713473387" sldId="404"/>
            <ac:spMk id="45" creationId="{7C18A485-4D29-E1BA-3BBB-28BFBF367779}"/>
          </ac:spMkLst>
        </pc:spChg>
        <pc:spChg chg="add del mod">
          <ac:chgData name="Xuyuan Han" userId="853dc873-027b-4319-8b4b-c1533184d114" providerId="ADAL" clId="{B8FB5054-EA73-4739-B31A-D1FBF190418D}" dt="2024-02-11T21:57:20.779" v="643"/>
          <ac:spMkLst>
            <pc:docMk/>
            <pc:sldMk cId="3713473387" sldId="404"/>
            <ac:spMk id="52" creationId="{988DF9E3-02FF-5656-7593-14D493BDB5A9}"/>
          </ac:spMkLst>
        </pc:spChg>
        <pc:spChg chg="add mod">
          <ac:chgData name="Xuyuan Han" userId="853dc873-027b-4319-8b4b-c1533184d114" providerId="ADAL" clId="{B8FB5054-EA73-4739-B31A-D1FBF190418D}" dt="2024-02-12T19:31:33.010" v="1510" actId="14100"/>
          <ac:spMkLst>
            <pc:docMk/>
            <pc:sldMk cId="3713473387" sldId="404"/>
            <ac:spMk id="55" creationId="{B7D30C21-EE0E-C7B4-05F4-7976FFDC8511}"/>
          </ac:spMkLst>
        </pc:spChg>
        <pc:picChg chg="add mod modCrop">
          <ac:chgData name="Xuyuan Han" userId="853dc873-027b-4319-8b4b-c1533184d114" providerId="ADAL" clId="{B8FB5054-EA73-4739-B31A-D1FBF190418D}" dt="2024-02-11T22:16:47.824" v="777" actId="1076"/>
          <ac:picMkLst>
            <pc:docMk/>
            <pc:sldMk cId="3713473387" sldId="404"/>
            <ac:picMk id="5" creationId="{9867733C-8A2B-A1F9-48DF-C57C13C1E8B0}"/>
          </ac:picMkLst>
        </pc:picChg>
        <pc:picChg chg="add mod">
          <ac:chgData name="Xuyuan Han" userId="853dc873-027b-4319-8b4b-c1533184d114" providerId="ADAL" clId="{B8FB5054-EA73-4739-B31A-D1FBF190418D}" dt="2024-02-11T22:17:22.308" v="862" actId="1037"/>
          <ac:picMkLst>
            <pc:docMk/>
            <pc:sldMk cId="3713473387" sldId="404"/>
            <ac:picMk id="17" creationId="{EFAB959A-E5A0-A386-9683-E218C547C485}"/>
          </ac:picMkLst>
        </pc:picChg>
        <pc:picChg chg="add mod modCrop">
          <ac:chgData name="Xuyuan Han" userId="853dc873-027b-4319-8b4b-c1533184d114" providerId="ADAL" clId="{B8FB5054-EA73-4739-B31A-D1FBF190418D}" dt="2024-02-11T22:30:18.105" v="936" actId="1076"/>
          <ac:picMkLst>
            <pc:docMk/>
            <pc:sldMk cId="3713473387" sldId="404"/>
            <ac:picMk id="20" creationId="{9135B663-89D2-0F60-9B20-355EEC6B396B}"/>
          </ac:picMkLst>
        </pc:picChg>
        <pc:picChg chg="add mod">
          <ac:chgData name="Xuyuan Han" userId="853dc873-027b-4319-8b4b-c1533184d114" providerId="ADAL" clId="{B8FB5054-EA73-4739-B31A-D1FBF190418D}" dt="2024-02-11T22:17:04.202" v="782" actId="571"/>
          <ac:picMkLst>
            <pc:docMk/>
            <pc:sldMk cId="3713473387" sldId="404"/>
            <ac:picMk id="25" creationId="{17DCD750-3B34-C8E8-2A1E-9C3B79D10856}"/>
          </ac:picMkLst>
        </pc:picChg>
        <pc:picChg chg="add mod">
          <ac:chgData name="Xuyuan Han" userId="853dc873-027b-4319-8b4b-c1533184d114" providerId="ADAL" clId="{B8FB5054-EA73-4739-B31A-D1FBF190418D}" dt="2024-02-11T22:17:04.202" v="782" actId="571"/>
          <ac:picMkLst>
            <pc:docMk/>
            <pc:sldMk cId="3713473387" sldId="404"/>
            <ac:picMk id="28" creationId="{438092EC-4F3F-57E6-4515-5EBEBC26DDAE}"/>
          </ac:picMkLst>
        </pc:picChg>
        <pc:picChg chg="add mod">
          <ac:chgData name="Xuyuan Han" userId="853dc873-027b-4319-8b4b-c1533184d114" providerId="ADAL" clId="{B8FB5054-EA73-4739-B31A-D1FBF190418D}" dt="2024-02-11T22:26:44.438" v="903" actId="1076"/>
          <ac:picMkLst>
            <pc:docMk/>
            <pc:sldMk cId="3713473387" sldId="404"/>
            <ac:picMk id="42" creationId="{369C7429-29E6-93EF-CBBC-253885FC4D6F}"/>
          </ac:picMkLst>
        </pc:picChg>
        <pc:picChg chg="add mod modCrop">
          <ac:chgData name="Xuyuan Han" userId="853dc873-027b-4319-8b4b-c1533184d114" providerId="ADAL" clId="{B8FB5054-EA73-4739-B31A-D1FBF190418D}" dt="2024-02-11T22:28:56.590" v="923" actId="1076"/>
          <ac:picMkLst>
            <pc:docMk/>
            <pc:sldMk cId="3713473387" sldId="404"/>
            <ac:picMk id="54" creationId="{24447CFB-43EF-582A-4CB3-D2104F81C3FF}"/>
          </ac:picMkLst>
        </pc:picChg>
        <pc:cxnChg chg="add mod">
          <ac:chgData name="Xuyuan Han" userId="853dc873-027b-4319-8b4b-c1533184d114" providerId="ADAL" clId="{B8FB5054-EA73-4739-B31A-D1FBF190418D}" dt="2024-02-11T21:38:56.438" v="605" actId="1076"/>
          <ac:cxnSpMkLst>
            <pc:docMk/>
            <pc:sldMk cId="3713473387" sldId="404"/>
            <ac:cxnSpMk id="26" creationId="{78681013-B765-3899-64D7-8DD9E08D12DB}"/>
          </ac:cxnSpMkLst>
        </pc:cxnChg>
        <pc:cxnChg chg="add mod">
          <ac:chgData name="Xuyuan Han" userId="853dc873-027b-4319-8b4b-c1533184d114" providerId="ADAL" clId="{B8FB5054-EA73-4739-B31A-D1FBF190418D}" dt="2024-02-11T21:35:54.828" v="499" actId="1035"/>
          <ac:cxnSpMkLst>
            <pc:docMk/>
            <pc:sldMk cId="3713473387" sldId="404"/>
            <ac:cxnSpMk id="29" creationId="{6B75172B-6BC1-E41D-35CF-1DD6001E4D62}"/>
          </ac:cxnSpMkLst>
        </pc:cxnChg>
        <pc:cxnChg chg="add del">
          <ac:chgData name="Xuyuan Han" userId="853dc873-027b-4319-8b4b-c1533184d114" providerId="ADAL" clId="{B8FB5054-EA73-4739-B31A-D1FBF190418D}" dt="2024-02-11T22:18:31.824" v="865" actId="478"/>
          <ac:cxnSpMkLst>
            <pc:docMk/>
            <pc:sldMk cId="3713473387" sldId="404"/>
            <ac:cxnSpMk id="34" creationId="{6572ED6D-E61A-8FBB-4965-9E692F7F3300}"/>
          </ac:cxnSpMkLst>
        </pc:cxnChg>
        <pc:cxnChg chg="add mod">
          <ac:chgData name="Xuyuan Han" userId="853dc873-027b-4319-8b4b-c1533184d114" providerId="ADAL" clId="{B8FB5054-EA73-4739-B31A-D1FBF190418D}" dt="2024-02-11T22:28:36.735" v="920" actId="692"/>
          <ac:cxnSpMkLst>
            <pc:docMk/>
            <pc:sldMk cId="3713473387" sldId="404"/>
            <ac:cxnSpMk id="36" creationId="{E28E7B65-9BDD-152C-8E8B-6F3BF3DE620E}"/>
          </ac:cxnSpMkLst>
        </pc:cxnChg>
        <pc:cxnChg chg="add del mod">
          <ac:chgData name="Xuyuan Han" userId="853dc873-027b-4319-8b4b-c1533184d114" providerId="ADAL" clId="{B8FB5054-EA73-4739-B31A-D1FBF190418D}" dt="2024-02-11T22:24:14.757" v="888" actId="478"/>
          <ac:cxnSpMkLst>
            <pc:docMk/>
            <pc:sldMk cId="3713473387" sldId="404"/>
            <ac:cxnSpMk id="59" creationId="{E77E3CE4-20AE-6665-3747-A3F8079B29A1}"/>
          </ac:cxnSpMkLst>
        </pc:cxnChg>
        <pc:cxnChg chg="add del mod">
          <ac:chgData name="Xuyuan Han" userId="853dc873-027b-4319-8b4b-c1533184d114" providerId="ADAL" clId="{B8FB5054-EA73-4739-B31A-D1FBF190418D}" dt="2024-02-11T22:24:56.281" v="898" actId="478"/>
          <ac:cxnSpMkLst>
            <pc:docMk/>
            <pc:sldMk cId="3713473387" sldId="404"/>
            <ac:cxnSpMk id="61" creationId="{F9068340-172A-5D23-1D4C-002B1CDD4BAF}"/>
          </ac:cxnSpMkLst>
        </pc:cxnChg>
        <pc:cxnChg chg="add mod">
          <ac:chgData name="Xuyuan Han" userId="853dc873-027b-4319-8b4b-c1533184d114" providerId="ADAL" clId="{B8FB5054-EA73-4739-B31A-D1FBF190418D}" dt="2024-02-11T22:28:36.735" v="920" actId="692"/>
          <ac:cxnSpMkLst>
            <pc:docMk/>
            <pc:sldMk cId="3713473387" sldId="404"/>
            <ac:cxnSpMk id="68" creationId="{4205AD77-684F-1FDE-E554-6C6E4F82CEB2}"/>
          </ac:cxnSpMkLst>
        </pc:cxnChg>
        <pc:cxnChg chg="add mod">
          <ac:chgData name="Xuyuan Han" userId="853dc873-027b-4319-8b4b-c1533184d114" providerId="ADAL" clId="{B8FB5054-EA73-4739-B31A-D1FBF190418D}" dt="2024-02-11T22:31:02.972" v="951" actId="14100"/>
          <ac:cxnSpMkLst>
            <pc:docMk/>
            <pc:sldMk cId="3713473387" sldId="404"/>
            <ac:cxnSpMk id="70" creationId="{DD7FEE4E-0B98-EA69-A81D-57B925BFAD64}"/>
          </ac:cxnSpMkLst>
        </pc:cxnChg>
        <pc:cxnChg chg="add mod">
          <ac:chgData name="Xuyuan Han" userId="853dc873-027b-4319-8b4b-c1533184d114" providerId="ADAL" clId="{B8FB5054-EA73-4739-B31A-D1FBF190418D}" dt="2024-02-11T22:31:09.555" v="953" actId="14100"/>
          <ac:cxnSpMkLst>
            <pc:docMk/>
            <pc:sldMk cId="3713473387" sldId="404"/>
            <ac:cxnSpMk id="73" creationId="{28178357-4334-7F5A-E7D9-A87BFFEEB34E}"/>
          </ac:cxnSpMkLst>
        </pc:cxnChg>
        <pc:cxnChg chg="add mod">
          <ac:chgData name="Xuyuan Han" userId="853dc873-027b-4319-8b4b-c1533184d114" providerId="ADAL" clId="{B8FB5054-EA73-4739-B31A-D1FBF190418D}" dt="2024-02-11T22:30:58.523" v="949" actId="14100"/>
          <ac:cxnSpMkLst>
            <pc:docMk/>
            <pc:sldMk cId="3713473387" sldId="404"/>
            <ac:cxnSpMk id="77" creationId="{00728EA1-F713-C063-8981-597E7B33318E}"/>
          </ac:cxnSpMkLst>
        </pc:cxnChg>
        <pc:cxnChg chg="add mod">
          <ac:chgData name="Xuyuan Han" userId="853dc873-027b-4319-8b4b-c1533184d114" providerId="ADAL" clId="{B8FB5054-EA73-4739-B31A-D1FBF190418D}" dt="2024-02-11T22:31:35.081" v="958" actId="14100"/>
          <ac:cxnSpMkLst>
            <pc:docMk/>
            <pc:sldMk cId="3713473387" sldId="404"/>
            <ac:cxnSpMk id="80" creationId="{DF37FBFD-2ED9-3626-4B26-3660C011C666}"/>
          </ac:cxnSpMkLst>
        </pc:cxnChg>
        <pc:cxnChg chg="add mod">
          <ac:chgData name="Xuyuan Han" userId="853dc873-027b-4319-8b4b-c1533184d114" providerId="ADAL" clId="{B8FB5054-EA73-4739-B31A-D1FBF190418D}" dt="2024-02-11T22:31:32.178" v="957" actId="692"/>
          <ac:cxnSpMkLst>
            <pc:docMk/>
            <pc:sldMk cId="3713473387" sldId="404"/>
            <ac:cxnSpMk id="82" creationId="{8EC6C149-88AA-CB53-AF3D-3A411FCD5892}"/>
          </ac:cxnSpMkLst>
        </pc:cxnChg>
      </pc:sldChg>
      <pc:sldChg chg="addSp delSp modSp mod">
        <pc:chgData name="Xuyuan Han" userId="853dc873-027b-4319-8b4b-c1533184d114" providerId="ADAL" clId="{B8FB5054-EA73-4739-B31A-D1FBF190418D}" dt="2024-02-11T23:36:57.238" v="990" actId="1076"/>
        <pc:sldMkLst>
          <pc:docMk/>
          <pc:sldMk cId="1212604604" sldId="405"/>
        </pc:sldMkLst>
        <pc:spChg chg="add mod">
          <ac:chgData name="Xuyuan Han" userId="853dc873-027b-4319-8b4b-c1533184d114" providerId="ADAL" clId="{B8FB5054-EA73-4739-B31A-D1FBF190418D}" dt="2024-02-11T17:54:17.757" v="1"/>
          <ac:spMkLst>
            <pc:docMk/>
            <pc:sldMk cId="1212604604" sldId="405"/>
            <ac:spMk id="5" creationId="{06454E7C-0511-CCC4-7AD3-85D3520948C0}"/>
          </ac:spMkLst>
        </pc:spChg>
        <pc:spChg chg="del">
          <ac:chgData name="Xuyuan Han" userId="853dc873-027b-4319-8b4b-c1533184d114" providerId="ADAL" clId="{B8FB5054-EA73-4739-B31A-D1FBF190418D}" dt="2024-02-11T17:54:17.489" v="0" actId="478"/>
          <ac:spMkLst>
            <pc:docMk/>
            <pc:sldMk cId="1212604604" sldId="405"/>
            <ac:spMk id="7" creationId="{3620EFBF-51AB-C8D3-0776-045648B0C042}"/>
          </ac:spMkLst>
        </pc:spChg>
        <pc:picChg chg="add mod">
          <ac:chgData name="Xuyuan Han" userId="853dc873-027b-4319-8b4b-c1533184d114" providerId="ADAL" clId="{B8FB5054-EA73-4739-B31A-D1FBF190418D}" dt="2024-02-11T23:36:24.945" v="985" actId="14826"/>
          <ac:picMkLst>
            <pc:docMk/>
            <pc:sldMk cId="1212604604" sldId="405"/>
            <ac:picMk id="7" creationId="{B5DE3E2A-A969-C36E-5547-95CC5694A0CC}"/>
          </ac:picMkLst>
        </pc:picChg>
        <pc:picChg chg="add mod">
          <ac:chgData name="Xuyuan Han" userId="853dc873-027b-4319-8b4b-c1533184d114" providerId="ADAL" clId="{B8FB5054-EA73-4739-B31A-D1FBF190418D}" dt="2024-02-11T23:36:57.238" v="990" actId="1076"/>
          <ac:picMkLst>
            <pc:docMk/>
            <pc:sldMk cId="1212604604" sldId="405"/>
            <ac:picMk id="9" creationId="{0A70301A-D981-816F-991D-D8CE0039F31C}"/>
          </ac:picMkLst>
        </pc:picChg>
      </pc:sldChg>
      <pc:sldChg chg="modSp mod">
        <pc:chgData name="Xuyuan Han" userId="853dc873-027b-4319-8b4b-c1533184d114" providerId="ADAL" clId="{B8FB5054-EA73-4739-B31A-D1FBF190418D}" dt="2024-02-12T18:53:05.307" v="1402" actId="20577"/>
        <pc:sldMkLst>
          <pc:docMk/>
          <pc:sldMk cId="2759401675" sldId="407"/>
        </pc:sldMkLst>
        <pc:spChg chg="mod">
          <ac:chgData name="Xuyuan Han" userId="853dc873-027b-4319-8b4b-c1533184d114" providerId="ADAL" clId="{B8FB5054-EA73-4739-B31A-D1FBF190418D}" dt="2024-02-12T18:53:05.307" v="1402" actId="20577"/>
          <ac:spMkLst>
            <pc:docMk/>
            <pc:sldMk cId="2759401675" sldId="407"/>
            <ac:spMk id="3" creationId="{00000000-0000-0000-0000-000000000000}"/>
          </ac:spMkLst>
        </pc:spChg>
      </pc:sldChg>
      <pc:sldChg chg="del">
        <pc:chgData name="Xuyuan Han" userId="853dc873-027b-4319-8b4b-c1533184d114" providerId="ADAL" clId="{B8FB5054-EA73-4739-B31A-D1FBF190418D}" dt="2024-02-11T22:32:26.246" v="959" actId="2696"/>
        <pc:sldMkLst>
          <pc:docMk/>
          <pc:sldMk cId="541009962" sldId="412"/>
        </pc:sldMkLst>
      </pc:sldChg>
      <pc:sldChg chg="addSp delSp modSp add mod delAnim modAnim">
        <pc:chgData name="Xuyuan Han" userId="853dc873-027b-4319-8b4b-c1533184d114" providerId="ADAL" clId="{B8FB5054-EA73-4739-B31A-D1FBF190418D}" dt="2024-02-12T18:30:49.186" v="1303" actId="1076"/>
        <pc:sldMkLst>
          <pc:docMk/>
          <pc:sldMk cId="98449703" sldId="413"/>
        </pc:sldMkLst>
        <pc:spChg chg="del">
          <ac:chgData name="Xuyuan Han" userId="853dc873-027b-4319-8b4b-c1533184d114" providerId="ADAL" clId="{B8FB5054-EA73-4739-B31A-D1FBF190418D}" dt="2024-02-12T17:39:33.440" v="1255" actId="478"/>
          <ac:spMkLst>
            <pc:docMk/>
            <pc:sldMk cId="98449703" sldId="413"/>
            <ac:spMk id="3" creationId="{B3389F36-074B-44FF-D4B5-B8FBAE3675D2}"/>
          </ac:spMkLst>
        </pc:spChg>
        <pc:spChg chg="add del mod">
          <ac:chgData name="Xuyuan Han" userId="853dc873-027b-4319-8b4b-c1533184d114" providerId="ADAL" clId="{B8FB5054-EA73-4739-B31A-D1FBF190418D}" dt="2024-02-12T17:39:35.628" v="1256" actId="478"/>
          <ac:spMkLst>
            <pc:docMk/>
            <pc:sldMk cId="98449703" sldId="413"/>
            <ac:spMk id="5" creationId="{075596B3-81C0-FD70-B9CE-7DAFC252E8B7}"/>
          </ac:spMkLst>
        </pc:spChg>
        <pc:spChg chg="del">
          <ac:chgData name="Xuyuan Han" userId="853dc873-027b-4319-8b4b-c1533184d114" providerId="ADAL" clId="{B8FB5054-EA73-4739-B31A-D1FBF190418D}" dt="2024-02-12T18:30:45.900" v="1302" actId="478"/>
          <ac:spMkLst>
            <pc:docMk/>
            <pc:sldMk cId="98449703" sldId="413"/>
            <ac:spMk id="9" creationId="{0097C8B9-1FD3-6F6D-51A2-75108A7F172D}"/>
          </ac:spMkLst>
        </pc:spChg>
        <pc:picChg chg="add del mod">
          <ac:chgData name="Xuyuan Han" userId="853dc873-027b-4319-8b4b-c1533184d114" providerId="ADAL" clId="{B8FB5054-EA73-4739-B31A-D1FBF190418D}" dt="2024-02-11T19:53:34.132" v="28" actId="478"/>
          <ac:picMkLst>
            <pc:docMk/>
            <pc:sldMk cId="98449703" sldId="413"/>
            <ac:picMk id="2" creationId="{8AA6AB7E-00B7-00B3-3236-D74ED7E6F228}"/>
          </ac:picMkLst>
        </pc:picChg>
        <pc:picChg chg="add mod">
          <ac:chgData name="Xuyuan Han" userId="853dc873-027b-4319-8b4b-c1533184d114" providerId="ADAL" clId="{B8FB5054-EA73-4739-B31A-D1FBF190418D}" dt="2024-02-12T18:30:49.186" v="1303" actId="1076"/>
          <ac:picMkLst>
            <pc:docMk/>
            <pc:sldMk cId="98449703" sldId="413"/>
            <ac:picMk id="6" creationId="{7A503A5D-BB40-F257-27BC-C84D839069BB}"/>
          </ac:picMkLst>
        </pc:picChg>
      </pc:sldChg>
      <pc:sldChg chg="addSp modSp">
        <pc:chgData name="Xuyuan Han" userId="853dc873-027b-4319-8b4b-c1533184d114" providerId="ADAL" clId="{B8FB5054-EA73-4739-B31A-D1FBF190418D}" dt="2024-02-12T00:11:51.344" v="992"/>
        <pc:sldMkLst>
          <pc:docMk/>
          <pc:sldMk cId="1201016059" sldId="417"/>
        </pc:sldMkLst>
        <pc:spChg chg="add mod">
          <ac:chgData name="Xuyuan Han" userId="853dc873-027b-4319-8b4b-c1533184d114" providerId="ADAL" clId="{B8FB5054-EA73-4739-B31A-D1FBF190418D}" dt="2024-02-12T00:11:51.344" v="992"/>
          <ac:spMkLst>
            <pc:docMk/>
            <pc:sldMk cId="1201016059" sldId="417"/>
            <ac:spMk id="2" creationId="{82BB97A4-A661-29A7-BFB7-3908C98AD4F1}"/>
          </ac:spMkLst>
        </pc:spChg>
      </pc:sldChg>
      <pc:sldChg chg="modSp mod">
        <pc:chgData name="Xuyuan Han" userId="853dc873-027b-4319-8b4b-c1533184d114" providerId="ADAL" clId="{B8FB5054-EA73-4739-B31A-D1FBF190418D}" dt="2024-02-12T17:56:45.351" v="1286" actId="20577"/>
        <pc:sldMkLst>
          <pc:docMk/>
          <pc:sldMk cId="2413794821" sldId="418"/>
        </pc:sldMkLst>
        <pc:spChg chg="mod">
          <ac:chgData name="Xuyuan Han" userId="853dc873-027b-4319-8b4b-c1533184d114" providerId="ADAL" clId="{B8FB5054-EA73-4739-B31A-D1FBF190418D}" dt="2024-02-12T17:56:45.351" v="1286" actId="20577"/>
          <ac:spMkLst>
            <pc:docMk/>
            <pc:sldMk cId="2413794821" sldId="418"/>
            <ac:spMk id="3" creationId="{00000000-0000-0000-0000-000000000000}"/>
          </ac:spMkLst>
        </pc:spChg>
        <pc:spChg chg="mod">
          <ac:chgData name="Xuyuan Han" userId="853dc873-027b-4319-8b4b-c1533184d114" providerId="ADAL" clId="{B8FB5054-EA73-4739-B31A-D1FBF190418D}" dt="2024-02-12T17:56:42.791" v="1283" actId="14100"/>
          <ac:spMkLst>
            <pc:docMk/>
            <pc:sldMk cId="2413794821" sldId="418"/>
            <ac:spMk id="4" creationId="{2F8922F5-47C2-800C-1D7F-F2A641B4E39D}"/>
          </ac:spMkLst>
        </pc:spChg>
        <pc:picChg chg="mod">
          <ac:chgData name="Xuyuan Han" userId="853dc873-027b-4319-8b4b-c1533184d114" providerId="ADAL" clId="{B8FB5054-EA73-4739-B31A-D1FBF190418D}" dt="2024-02-12T10:30:02.487" v="1000" actId="1076"/>
          <ac:picMkLst>
            <pc:docMk/>
            <pc:sldMk cId="2413794821" sldId="418"/>
            <ac:picMk id="11" creationId="{CA776542-2E41-F7D2-E325-F9FA96B86121}"/>
          </ac:picMkLst>
        </pc:picChg>
      </pc:sldChg>
      <pc:sldChg chg="modTransition">
        <pc:chgData name="Xuyuan Han" userId="853dc873-027b-4319-8b4b-c1533184d114" providerId="ADAL" clId="{B8FB5054-EA73-4739-B31A-D1FBF190418D}" dt="2024-02-12T16:40:37.971" v="1251"/>
        <pc:sldMkLst>
          <pc:docMk/>
          <pc:sldMk cId="744818752" sldId="420"/>
        </pc:sldMkLst>
      </pc:sldChg>
      <pc:sldChg chg="addSp delSp modSp new mod modAnim">
        <pc:chgData name="Xuyuan Han" userId="853dc873-027b-4319-8b4b-c1533184d114" providerId="ADAL" clId="{B8FB5054-EA73-4739-B31A-D1FBF190418D}" dt="2024-02-12T18:29:21.435" v="1292"/>
        <pc:sldMkLst>
          <pc:docMk/>
          <pc:sldMk cId="4158710538" sldId="421"/>
        </pc:sldMkLst>
        <pc:spChg chg="del">
          <ac:chgData name="Xuyuan Han" userId="853dc873-027b-4319-8b4b-c1533184d114" providerId="ADAL" clId="{B8FB5054-EA73-4739-B31A-D1FBF190418D}" dt="2024-02-12T18:28:51.319" v="1289" actId="478"/>
          <ac:spMkLst>
            <pc:docMk/>
            <pc:sldMk cId="4158710538" sldId="421"/>
            <ac:spMk id="2" creationId="{7D07D2B0-BDCD-9F77-3C91-86386BF84B2B}"/>
          </ac:spMkLst>
        </pc:spChg>
        <pc:spChg chg="del">
          <ac:chgData name="Xuyuan Han" userId="853dc873-027b-4319-8b4b-c1533184d114" providerId="ADAL" clId="{B8FB5054-EA73-4739-B31A-D1FBF190418D}" dt="2024-02-12T18:28:50.477" v="1288" actId="478"/>
          <ac:spMkLst>
            <pc:docMk/>
            <pc:sldMk cId="4158710538" sldId="421"/>
            <ac:spMk id="3" creationId="{1B9080BC-D1A1-F2F8-60BE-CC273D3C2179}"/>
          </ac:spMkLst>
        </pc:spChg>
        <pc:spChg chg="del">
          <ac:chgData name="Xuyuan Han" userId="853dc873-027b-4319-8b4b-c1533184d114" providerId="ADAL" clId="{B8FB5054-EA73-4739-B31A-D1FBF190418D}" dt="2024-02-12T18:28:52.863" v="1290" actId="478"/>
          <ac:spMkLst>
            <pc:docMk/>
            <pc:sldMk cId="4158710538" sldId="421"/>
            <ac:spMk id="5" creationId="{AE2F5B44-D24A-8460-E9B1-706816B42651}"/>
          </ac:spMkLst>
        </pc:spChg>
        <pc:picChg chg="add mod">
          <ac:chgData name="Xuyuan Han" userId="853dc873-027b-4319-8b4b-c1533184d114" providerId="ADAL" clId="{B8FB5054-EA73-4739-B31A-D1FBF190418D}" dt="2024-02-12T18:29:07.571" v="1291"/>
          <ac:picMkLst>
            <pc:docMk/>
            <pc:sldMk cId="4158710538" sldId="421"/>
            <ac:picMk id="6" creationId="{2E264CCE-E667-37EC-6558-38A91746A4ED}"/>
          </ac:picMkLst>
        </pc:picChg>
      </pc:sldChg>
      <pc:sldChg chg="addSp delSp modSp new mod modAnim">
        <pc:chgData name="Xuyuan Han" userId="853dc873-027b-4319-8b4b-c1533184d114" providerId="ADAL" clId="{B8FB5054-EA73-4739-B31A-D1FBF190418D}" dt="2024-02-12T18:30:40.256" v="1300" actId="1076"/>
        <pc:sldMkLst>
          <pc:docMk/>
          <pc:sldMk cId="3945154497" sldId="422"/>
        </pc:sldMkLst>
        <pc:spChg chg="del">
          <ac:chgData name="Xuyuan Han" userId="853dc873-027b-4319-8b4b-c1533184d114" providerId="ADAL" clId="{B8FB5054-EA73-4739-B31A-D1FBF190418D}" dt="2024-02-12T18:29:36.233" v="1294" actId="478"/>
          <ac:spMkLst>
            <pc:docMk/>
            <pc:sldMk cId="3945154497" sldId="422"/>
            <ac:spMk id="2" creationId="{CC983159-64EA-A499-67FF-F358C97D8823}"/>
          </ac:spMkLst>
        </pc:spChg>
        <pc:spChg chg="del">
          <ac:chgData name="Xuyuan Han" userId="853dc873-027b-4319-8b4b-c1533184d114" providerId="ADAL" clId="{B8FB5054-EA73-4739-B31A-D1FBF190418D}" dt="2024-02-12T18:29:36.888" v="1295" actId="478"/>
          <ac:spMkLst>
            <pc:docMk/>
            <pc:sldMk cId="3945154497" sldId="422"/>
            <ac:spMk id="3" creationId="{71DF461B-1AC7-9460-4D09-A9A40CC83A51}"/>
          </ac:spMkLst>
        </pc:spChg>
        <pc:spChg chg="del">
          <ac:chgData name="Xuyuan Han" userId="853dc873-027b-4319-8b4b-c1533184d114" providerId="ADAL" clId="{B8FB5054-EA73-4739-B31A-D1FBF190418D}" dt="2024-02-12T18:30:34.788" v="1299" actId="478"/>
          <ac:spMkLst>
            <pc:docMk/>
            <pc:sldMk cId="3945154497" sldId="422"/>
            <ac:spMk id="5" creationId="{6D13CB0B-F627-60AD-A32F-4DA631C3F600}"/>
          </ac:spMkLst>
        </pc:spChg>
        <pc:picChg chg="add mod">
          <ac:chgData name="Xuyuan Han" userId="853dc873-027b-4319-8b4b-c1533184d114" providerId="ADAL" clId="{B8FB5054-EA73-4739-B31A-D1FBF190418D}" dt="2024-02-12T18:30:40.256" v="1300" actId="1076"/>
          <ac:picMkLst>
            <pc:docMk/>
            <pc:sldMk cId="3945154497" sldId="422"/>
            <ac:picMk id="6" creationId="{BD174F55-A5F9-57A7-5263-D853D7656C8F}"/>
          </ac:picMkLst>
        </pc:picChg>
      </pc:sldChg>
    </pc:docChg>
  </pc:docChgLst>
  <pc:docChgLst>
    <pc:chgData name="Guest User" userId="S::urn:spo:anon#eb12fa7dc07bea2967063c1943925ac641005ce13dbe8c68afa80f00831bbc18::" providerId="AD" clId="Web-{67974B05-6EC3-306B-59A5-87AC89627C77}"/>
    <pc:docChg chg="modSld">
      <pc:chgData name="Guest User" userId="S::urn:spo:anon#eb12fa7dc07bea2967063c1943925ac641005ce13dbe8c68afa80f00831bbc18::" providerId="AD" clId="Web-{67974B05-6EC3-306B-59A5-87AC89627C77}" dt="2024-02-11T09:56:54.867" v="0" actId="20577"/>
      <pc:docMkLst>
        <pc:docMk/>
      </pc:docMkLst>
      <pc:sldChg chg="modSp">
        <pc:chgData name="Guest User" userId="S::urn:spo:anon#eb12fa7dc07bea2967063c1943925ac641005ce13dbe8c68afa80f00831bbc18::" providerId="AD" clId="Web-{67974B05-6EC3-306B-59A5-87AC89627C77}" dt="2024-02-11T09:56:54.867" v="0" actId="20577"/>
        <pc:sldMkLst>
          <pc:docMk/>
          <pc:sldMk cId="1586170063" sldId="396"/>
        </pc:sldMkLst>
        <pc:spChg chg="mod">
          <ac:chgData name="Guest User" userId="S::urn:spo:anon#eb12fa7dc07bea2967063c1943925ac641005ce13dbe8c68afa80f00831bbc18::" providerId="AD" clId="Web-{67974B05-6EC3-306B-59A5-87AC89627C77}" dt="2024-02-11T09:56:54.867" v="0" actId="20577"/>
          <ac:spMkLst>
            <pc:docMk/>
            <pc:sldMk cId="1586170063" sldId="396"/>
            <ac:spMk id="2" creationId="{00000000-0000-0000-0000-000000000000}"/>
          </ac:spMkLst>
        </pc:spChg>
      </pc:sldChg>
    </pc:docChg>
  </pc:docChgLst>
  <pc:docChgLst>
    <pc:chgData name="来宾用户" userId="S::urn:spo:anon#eb12fa7dc07bea2967063c1943925ac641005ce13dbe8c68afa80f00831bbc18::" providerId="AD" clId="Web-{A3F25EDB-96A4-3A0E-ECF7-15B04BBBE8C1}"/>
    <pc:docChg chg="modSld">
      <pc:chgData name="来宾用户" userId="S::urn:spo:anon#eb12fa7dc07bea2967063c1943925ac641005ce13dbe8c68afa80f00831bbc18::" providerId="AD" clId="Web-{A3F25EDB-96A4-3A0E-ECF7-15B04BBBE8C1}" dt="2024-02-11T23:39:42.365" v="27"/>
      <pc:docMkLst>
        <pc:docMk/>
      </pc:docMkLst>
      <pc:sldChg chg="addSp modSp addAnim delAnim modAnim">
        <pc:chgData name="来宾用户" userId="S::urn:spo:anon#eb12fa7dc07bea2967063c1943925ac641005ce13dbe8c68afa80f00831bbc18::" providerId="AD" clId="Web-{A3F25EDB-96A4-3A0E-ECF7-15B04BBBE8C1}" dt="2024-02-11T23:39:42.365" v="27"/>
        <pc:sldMkLst>
          <pc:docMk/>
          <pc:sldMk cId="1747666174" sldId="416"/>
        </pc:sldMkLst>
        <pc:spChg chg="add mod">
          <ac:chgData name="来宾用户" userId="S::urn:spo:anon#eb12fa7dc07bea2967063c1943925ac641005ce13dbe8c68afa80f00831bbc18::" providerId="AD" clId="Web-{A3F25EDB-96A4-3A0E-ECF7-15B04BBBE8C1}" dt="2024-02-11T23:38:23.484" v="21" actId="20577"/>
          <ac:spMkLst>
            <pc:docMk/>
            <pc:sldMk cId="1747666174" sldId="416"/>
            <ac:spMk id="5" creationId="{AF5B3E8C-E585-9370-D223-71C9188A36B6}"/>
          </ac:spMkLst>
        </pc:spChg>
      </pc:sldChg>
    </pc:docChg>
  </pc:docChgLst>
  <pc:docChgLst>
    <pc:chgData name="Xuyuan Han" userId="S::xuyuan.han@tum.de::853dc873-027b-4319-8b4b-c1533184d114" providerId="AD" clId="Web-{D6C4B469-122D-B401-33B5-77D666E372AC}"/>
    <pc:docChg chg="addSld modSld">
      <pc:chgData name="Xuyuan Han" userId="S::xuyuan.han@tum.de::853dc873-027b-4319-8b4b-c1533184d114" providerId="AD" clId="Web-{D6C4B469-122D-B401-33B5-77D666E372AC}" dt="2024-02-11T12:57:50.682" v="85" actId="20577"/>
      <pc:docMkLst>
        <pc:docMk/>
      </pc:docMkLst>
      <pc:sldChg chg="modSp add replId">
        <pc:chgData name="Xuyuan Han" userId="S::xuyuan.han@tum.de::853dc873-027b-4319-8b4b-c1533184d114" providerId="AD" clId="Web-{D6C4B469-122D-B401-33B5-77D666E372AC}" dt="2024-02-11T12:57:50.682" v="85" actId="20577"/>
        <pc:sldMkLst>
          <pc:docMk/>
          <pc:sldMk cId="541009962" sldId="412"/>
        </pc:sldMkLst>
        <pc:spChg chg="mod">
          <ac:chgData name="Xuyuan Han" userId="S::xuyuan.han@tum.de::853dc873-027b-4319-8b4b-c1533184d114" providerId="AD" clId="Web-{D6C4B469-122D-B401-33B5-77D666E372AC}" dt="2024-02-11T12:57:31.056" v="81" actId="20577"/>
          <ac:spMkLst>
            <pc:docMk/>
            <pc:sldMk cId="541009962" sldId="412"/>
            <ac:spMk id="2" creationId="{00000000-0000-0000-0000-000000000000}"/>
          </ac:spMkLst>
        </pc:spChg>
        <pc:spChg chg="mod">
          <ac:chgData name="Xuyuan Han" userId="S::xuyuan.han@tum.de::853dc873-027b-4319-8b4b-c1533184d114" providerId="AD" clId="Web-{D6C4B469-122D-B401-33B5-77D666E372AC}" dt="2024-02-11T12:57:50.682" v="85" actId="20577"/>
          <ac:spMkLst>
            <pc:docMk/>
            <pc:sldMk cId="541009962" sldId="412"/>
            <ac:spMk id="3" creationId="{00000000-0000-0000-0000-000000000000}"/>
          </ac:spMkLst>
        </pc:spChg>
      </pc:sldChg>
    </pc:docChg>
  </pc:docChgLst>
  <pc:docChgLst>
    <pc:chgData name="来宾用户" userId="S::urn:spo:anon#eb12fa7dc07bea2967063c1943925ac641005ce13dbe8c68afa80f00831bbc18::" providerId="AD" clId="Web-{3E8531E4-AC58-F5CA-10F6-F2BAEBBFFB22}"/>
    <pc:docChg chg="addSld delSld modSld sldOrd">
      <pc:chgData name="来宾用户" userId="S::urn:spo:anon#eb12fa7dc07bea2967063c1943925ac641005ce13dbe8c68afa80f00831bbc18::" providerId="AD" clId="Web-{3E8531E4-AC58-F5CA-10F6-F2BAEBBFFB22}" dt="2024-02-12T18:30:07.121" v="979" actId="1076"/>
      <pc:docMkLst>
        <pc:docMk/>
      </pc:docMkLst>
      <pc:sldChg chg="addSp delSp modSp addAnim delAnim">
        <pc:chgData name="来宾用户" userId="S::urn:spo:anon#eb12fa7dc07bea2967063c1943925ac641005ce13dbe8c68afa80f00831bbc18::" providerId="AD" clId="Web-{3E8531E4-AC58-F5CA-10F6-F2BAEBBFFB22}" dt="2024-02-12T18:01:07.840" v="802" actId="1076"/>
        <pc:sldMkLst>
          <pc:docMk/>
          <pc:sldMk cId="0" sldId="392"/>
        </pc:sldMkLst>
        <pc:spChg chg="mod">
          <ac:chgData name="来宾用户" userId="S::urn:spo:anon#eb12fa7dc07bea2967063c1943925ac641005ce13dbe8c68afa80f00831bbc18::" providerId="AD" clId="Web-{3E8531E4-AC58-F5CA-10F6-F2BAEBBFFB22}" dt="2024-02-12T17:45:05.361" v="703" actId="20577"/>
          <ac:spMkLst>
            <pc:docMk/>
            <pc:sldMk cId="0" sldId="392"/>
            <ac:spMk id="2" creationId="{00000000-0000-0000-0000-000000000000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8:00:28.292" v="792" actId="20577"/>
          <ac:spMkLst>
            <pc:docMk/>
            <pc:sldMk cId="0" sldId="392"/>
            <ac:spMk id="5" creationId="{09F8940A-E3C6-F291-2864-129286218C1A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8:01:07.840" v="802" actId="1076"/>
          <ac:spMkLst>
            <pc:docMk/>
            <pc:sldMk cId="0" sldId="392"/>
            <ac:spMk id="7" creationId="{7ACBA390-16A8-F50E-ED30-8CE1724A2E16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7:45:45.768" v="714"/>
          <ac:spMkLst>
            <pc:docMk/>
            <pc:sldMk cId="0" sldId="392"/>
            <ac:spMk id="11" creationId="{A519F9B7-DA24-B097-E00D-B80B653D020F}"/>
          </ac:spMkLst>
        </pc:spChg>
        <pc:picChg chg="del">
          <ac:chgData name="来宾用户" userId="S::urn:spo:anon#eb12fa7dc07bea2967063c1943925ac641005ce13dbe8c68afa80f00831bbc18::" providerId="AD" clId="Web-{3E8531E4-AC58-F5CA-10F6-F2BAEBBFFB22}" dt="2024-02-12T17:31:16.823" v="669"/>
          <ac:picMkLst>
            <pc:docMk/>
            <pc:sldMk cId="0" sldId="392"/>
            <ac:picMk id="5" creationId="{D3F05AA8-32FB-EEE8-6104-39F43751C67A}"/>
          </ac:picMkLst>
        </pc:picChg>
        <pc:picChg chg="add del mod">
          <ac:chgData name="来宾用户" userId="S::urn:spo:anon#eb12fa7dc07bea2967063c1943925ac641005ce13dbe8c68afa80f00831bbc18::" providerId="AD" clId="Web-{3E8531E4-AC58-F5CA-10F6-F2BAEBBFFB22}" dt="2024-02-12T17:34:40.329" v="684"/>
          <ac:picMkLst>
            <pc:docMk/>
            <pc:sldMk cId="0" sldId="392"/>
            <ac:picMk id="7" creationId="{9EBD4BAD-9303-545B-BB34-6A6943A5B611}"/>
          </ac:picMkLst>
        </pc:picChg>
        <pc:picChg chg="add del mod">
          <ac:chgData name="来宾用户" userId="S::urn:spo:anon#eb12fa7dc07bea2967063c1943925ac641005ce13dbe8c68afa80f00831bbc18::" providerId="AD" clId="Web-{3E8531E4-AC58-F5CA-10F6-F2BAEBBFFB22}" dt="2024-02-12T17:39:26.149" v="690"/>
          <ac:picMkLst>
            <pc:docMk/>
            <pc:sldMk cId="0" sldId="392"/>
            <ac:picMk id="8" creationId="{D9BAB95D-DDEA-2A29-CF95-CE34DA579895}"/>
          </ac:picMkLst>
        </pc:picChg>
        <pc:picChg chg="add mod">
          <ac:chgData name="来宾用户" userId="S::urn:spo:anon#eb12fa7dc07bea2967063c1943925ac641005ce13dbe8c68afa80f00831bbc18::" providerId="AD" clId="Web-{3E8531E4-AC58-F5CA-10F6-F2BAEBBFFB22}" dt="2024-02-12T17:45:21.377" v="708" actId="1076"/>
          <ac:picMkLst>
            <pc:docMk/>
            <pc:sldMk cId="0" sldId="392"/>
            <ac:picMk id="9" creationId="{FB78094A-78AA-ACA8-79EF-C358B4439C1C}"/>
          </ac:picMkLst>
        </pc:picChg>
        <pc:picChg chg="add mod">
          <ac:chgData name="来宾用户" userId="S::urn:spo:anon#eb12fa7dc07bea2967063c1943925ac641005ce13dbe8c68afa80f00831bbc18::" providerId="AD" clId="Web-{3E8531E4-AC58-F5CA-10F6-F2BAEBBFFB22}" dt="2024-02-12T18:00:41.996" v="799" actId="1076"/>
          <ac:picMkLst>
            <pc:docMk/>
            <pc:sldMk cId="0" sldId="392"/>
            <ac:picMk id="10" creationId="{63AED72F-FF74-2EC2-BF08-1D5792848FF2}"/>
          </ac:picMkLst>
        </pc:picChg>
      </pc:sldChg>
      <pc:sldChg chg="addSp modSp">
        <pc:chgData name="来宾用户" userId="S::urn:spo:anon#eb12fa7dc07bea2967063c1943925ac641005ce13dbe8c68afa80f00831bbc18::" providerId="AD" clId="Web-{3E8531E4-AC58-F5CA-10F6-F2BAEBBFFB22}" dt="2024-02-12T17:54:23.220" v="780" actId="20577"/>
        <pc:sldMkLst>
          <pc:docMk/>
          <pc:sldMk cId="1586170063" sldId="396"/>
        </pc:sldMkLst>
        <pc:spChg chg="mod">
          <ac:chgData name="来宾用户" userId="S::urn:spo:anon#eb12fa7dc07bea2967063c1943925ac641005ce13dbe8c68afa80f00831bbc18::" providerId="AD" clId="Web-{3E8531E4-AC58-F5CA-10F6-F2BAEBBFFB22}" dt="2024-02-12T17:54:23.220" v="780" actId="20577"/>
          <ac:spMkLst>
            <pc:docMk/>
            <pc:sldMk cId="1586170063" sldId="396"/>
            <ac:spMk id="5" creationId="{2DC2A8A5-3D73-CC42-8B37-7FB274C42156}"/>
          </ac:spMkLst>
        </pc:spChg>
        <pc:picChg chg="add mod">
          <ac:chgData name="来宾用户" userId="S::urn:spo:anon#eb12fa7dc07bea2967063c1943925ac641005ce13dbe8c68afa80f00831bbc18::" providerId="AD" clId="Web-{3E8531E4-AC58-F5CA-10F6-F2BAEBBFFB22}" dt="2024-02-12T17:50:30.245" v="722" actId="1076"/>
          <ac:picMkLst>
            <pc:docMk/>
            <pc:sldMk cId="1586170063" sldId="396"/>
            <ac:picMk id="2" creationId="{ADB543FD-70D5-D35E-5E93-30A32CA71A50}"/>
          </ac:picMkLst>
        </pc:picChg>
      </pc:sldChg>
      <pc:sldChg chg="addSp delSp modSp">
        <pc:chgData name="来宾用户" userId="S::urn:spo:anon#eb12fa7dc07bea2967063c1943925ac641005ce13dbe8c68afa80f00831bbc18::" providerId="AD" clId="Web-{3E8531E4-AC58-F5CA-10F6-F2BAEBBFFB22}" dt="2024-02-12T16:09:30.014" v="191" actId="1076"/>
        <pc:sldMkLst>
          <pc:docMk/>
          <pc:sldMk cId="1818923231" sldId="397"/>
        </pc:sldMkLst>
        <pc:spChg chg="mod">
          <ac:chgData name="来宾用户" userId="S::urn:spo:anon#eb12fa7dc07bea2967063c1943925ac641005ce13dbe8c68afa80f00831bbc18::" providerId="AD" clId="Web-{3E8531E4-AC58-F5CA-10F6-F2BAEBBFFB22}" dt="2024-02-12T16:08:59.107" v="177" actId="1076"/>
          <ac:spMkLst>
            <pc:docMk/>
            <pc:sldMk cId="1818923231" sldId="397"/>
            <ac:spMk id="7" creationId="{CDE2D223-19B9-31DC-F62B-0C1DB6119E5B}"/>
          </ac:spMkLst>
        </pc:spChg>
        <pc:spChg chg="mod">
          <ac:chgData name="来宾用户" userId="S::urn:spo:anon#eb12fa7dc07bea2967063c1943925ac641005ce13dbe8c68afa80f00831bbc18::" providerId="AD" clId="Web-{3E8531E4-AC58-F5CA-10F6-F2BAEBBFFB22}" dt="2024-02-12T16:08:59.107" v="178" actId="1076"/>
          <ac:spMkLst>
            <pc:docMk/>
            <pc:sldMk cId="1818923231" sldId="397"/>
            <ac:spMk id="10" creationId="{C8E558C5-425B-807E-42C9-1F8360F27354}"/>
          </ac:spMkLst>
        </pc:spChg>
        <pc:spChg chg="mod">
          <ac:chgData name="来宾用户" userId="S::urn:spo:anon#eb12fa7dc07bea2967063c1943925ac641005ce13dbe8c68afa80f00831bbc18::" providerId="AD" clId="Web-{3E8531E4-AC58-F5CA-10F6-F2BAEBBFFB22}" dt="2024-02-12T16:08:59.123" v="179" actId="1076"/>
          <ac:spMkLst>
            <pc:docMk/>
            <pc:sldMk cId="1818923231" sldId="397"/>
            <ac:spMk id="11" creationId="{2FA2BA5F-0956-E4AE-EFCF-E9F46D5B97A9}"/>
          </ac:spMkLst>
        </pc:spChg>
        <pc:spChg chg="mod">
          <ac:chgData name="来宾用户" userId="S::urn:spo:anon#eb12fa7dc07bea2967063c1943925ac641005ce13dbe8c68afa80f00831bbc18::" providerId="AD" clId="Web-{3E8531E4-AC58-F5CA-10F6-F2BAEBBFFB22}" dt="2024-02-12T16:08:59.123" v="180" actId="1076"/>
          <ac:spMkLst>
            <pc:docMk/>
            <pc:sldMk cId="1818923231" sldId="397"/>
            <ac:spMk id="12" creationId="{82973118-F37C-8445-71C1-9A6DAA590AC7}"/>
          </ac:spMkLst>
        </pc:spChg>
        <pc:picChg chg="add mod">
          <ac:chgData name="来宾用户" userId="S::urn:spo:anon#eb12fa7dc07bea2967063c1943925ac641005ce13dbe8c68afa80f00831bbc18::" providerId="AD" clId="Web-{3E8531E4-AC58-F5CA-10F6-F2BAEBBFFB22}" dt="2024-02-12T16:08:37.450" v="165" actId="1076"/>
          <ac:picMkLst>
            <pc:docMk/>
            <pc:sldMk cId="1818923231" sldId="397"/>
            <ac:picMk id="6" creationId="{B3372A3E-7D0E-8AD0-33E0-EE652F92CBA5}"/>
          </ac:picMkLst>
        </pc:picChg>
        <pc:picChg chg="mod">
          <ac:chgData name="来宾用户" userId="S::urn:spo:anon#eb12fa7dc07bea2967063c1943925ac641005ce13dbe8c68afa80f00831bbc18::" providerId="AD" clId="Web-{3E8531E4-AC58-F5CA-10F6-F2BAEBBFFB22}" dt="2024-02-12T16:09:30.014" v="191" actId="1076"/>
          <ac:picMkLst>
            <pc:docMk/>
            <pc:sldMk cId="1818923231" sldId="397"/>
            <ac:picMk id="13" creationId="{8DE831B5-D824-222B-FBCE-C7BA53B2B46D}"/>
          </ac:picMkLst>
        </pc:picChg>
        <pc:picChg chg="mod">
          <ac:chgData name="来宾用户" userId="S::urn:spo:anon#eb12fa7dc07bea2967063c1943925ac641005ce13dbe8c68afa80f00831bbc18::" providerId="AD" clId="Web-{3E8531E4-AC58-F5CA-10F6-F2BAEBBFFB22}" dt="2024-02-12T16:08:28.887" v="161" actId="1076"/>
          <ac:picMkLst>
            <pc:docMk/>
            <pc:sldMk cId="1818923231" sldId="397"/>
            <ac:picMk id="14" creationId="{6AED6A67-1B0C-86AF-9BB4-4A71A536312F}"/>
          </ac:picMkLst>
        </pc:picChg>
        <pc:cxnChg chg="add mod">
          <ac:chgData name="来宾用户" userId="S::urn:spo:anon#eb12fa7dc07bea2967063c1943925ac641005ce13dbe8c68afa80f00831bbc18::" providerId="AD" clId="Web-{3E8531E4-AC58-F5CA-10F6-F2BAEBBFFB22}" dt="2024-02-12T16:08:59.154" v="186" actId="1076"/>
          <ac:cxnSpMkLst>
            <pc:docMk/>
            <pc:sldMk cId="1818923231" sldId="397"/>
            <ac:cxnSpMk id="2" creationId="{22451FF9-308B-4CF6-62B8-161B55B91FFD}"/>
          </ac:cxnSpMkLst>
        </pc:cxnChg>
        <pc:cxnChg chg="add mod">
          <ac:chgData name="来宾用户" userId="S::urn:spo:anon#eb12fa7dc07bea2967063c1943925ac641005ce13dbe8c68afa80f00831bbc18::" providerId="AD" clId="Web-{3E8531E4-AC58-F5CA-10F6-F2BAEBBFFB22}" dt="2024-02-12T16:08:59.154" v="187" actId="1076"/>
          <ac:cxnSpMkLst>
            <pc:docMk/>
            <pc:sldMk cId="1818923231" sldId="397"/>
            <ac:cxnSpMk id="5" creationId="{5D1A9A35-031A-2888-C422-F6338B3B5D7E}"/>
          </ac:cxnSpMkLst>
        </pc:cxnChg>
        <pc:cxnChg chg="mod">
          <ac:chgData name="来宾用户" userId="S::urn:spo:anon#eb12fa7dc07bea2967063c1943925ac641005ce13dbe8c68afa80f00831bbc18::" providerId="AD" clId="Web-{3E8531E4-AC58-F5CA-10F6-F2BAEBBFFB22}" dt="2024-02-12T16:08:59.138" v="181" actId="1076"/>
          <ac:cxnSpMkLst>
            <pc:docMk/>
            <pc:sldMk cId="1818923231" sldId="397"/>
            <ac:cxnSpMk id="15" creationId="{76DF4B5A-0B43-60C3-3116-207CDDB8DB09}"/>
          </ac:cxnSpMkLst>
        </pc:cxnChg>
        <pc:cxnChg chg="mod">
          <ac:chgData name="来宾用户" userId="S::urn:spo:anon#eb12fa7dc07bea2967063c1943925ac641005ce13dbe8c68afa80f00831bbc18::" providerId="AD" clId="Web-{3E8531E4-AC58-F5CA-10F6-F2BAEBBFFB22}" dt="2024-02-12T16:08:59.138" v="182" actId="1076"/>
          <ac:cxnSpMkLst>
            <pc:docMk/>
            <pc:sldMk cId="1818923231" sldId="397"/>
            <ac:cxnSpMk id="17" creationId="{B60FA3F6-00C3-46F5-FA3A-C1D67E074A1F}"/>
          </ac:cxnSpMkLst>
        </pc:cxnChg>
        <pc:cxnChg chg="del mod">
          <ac:chgData name="来宾用户" userId="S::urn:spo:anon#eb12fa7dc07bea2967063c1943925ac641005ce13dbe8c68afa80f00831bbc18::" providerId="AD" clId="Web-{3E8531E4-AC58-F5CA-10F6-F2BAEBBFFB22}" dt="2024-02-12T15:37:18.834" v="50"/>
          <ac:cxnSpMkLst>
            <pc:docMk/>
            <pc:sldMk cId="1818923231" sldId="397"/>
            <ac:cxnSpMk id="19" creationId="{203E610A-AE07-297C-0EC3-11DC59157C60}"/>
          </ac:cxnSpMkLst>
        </pc:cxnChg>
        <pc:cxnChg chg="mod">
          <ac:chgData name="来宾用户" userId="S::urn:spo:anon#eb12fa7dc07bea2967063c1943925ac641005ce13dbe8c68afa80f00831bbc18::" providerId="AD" clId="Web-{3E8531E4-AC58-F5CA-10F6-F2BAEBBFFB22}" dt="2024-02-12T16:09:17.904" v="189" actId="14100"/>
          <ac:cxnSpMkLst>
            <pc:docMk/>
            <pc:sldMk cId="1818923231" sldId="397"/>
            <ac:cxnSpMk id="20" creationId="{6F257F77-B62A-3994-7E35-A16D5AF779CB}"/>
          </ac:cxnSpMkLst>
        </pc:cxnChg>
        <pc:cxnChg chg="mod">
          <ac:chgData name="来宾用户" userId="S::urn:spo:anon#eb12fa7dc07bea2967063c1943925ac641005ce13dbe8c68afa80f00831bbc18::" providerId="AD" clId="Web-{3E8531E4-AC58-F5CA-10F6-F2BAEBBFFB22}" dt="2024-02-12T16:08:59.138" v="184" actId="1076"/>
          <ac:cxnSpMkLst>
            <pc:docMk/>
            <pc:sldMk cId="1818923231" sldId="397"/>
            <ac:cxnSpMk id="21" creationId="{A5DBC941-52B9-F7AF-BA4B-1FC61B899F25}"/>
          </ac:cxnSpMkLst>
        </pc:cxnChg>
        <pc:cxnChg chg="del mod">
          <ac:chgData name="来宾用户" userId="S::urn:spo:anon#eb12fa7dc07bea2967063c1943925ac641005ce13dbe8c68afa80f00831bbc18::" providerId="AD" clId="Web-{3E8531E4-AC58-F5CA-10F6-F2BAEBBFFB22}" dt="2024-02-12T15:32:37.936" v="14"/>
          <ac:cxnSpMkLst>
            <pc:docMk/>
            <pc:sldMk cId="1818923231" sldId="397"/>
            <ac:cxnSpMk id="22" creationId="{BC9232D5-E3BF-953C-EC2C-08BF1C8D4554}"/>
          </ac:cxnSpMkLst>
        </pc:cxnChg>
        <pc:cxnChg chg="mod">
          <ac:chgData name="来宾用户" userId="S::urn:spo:anon#eb12fa7dc07bea2967063c1943925ac641005ce13dbe8c68afa80f00831bbc18::" providerId="AD" clId="Web-{3E8531E4-AC58-F5CA-10F6-F2BAEBBFFB22}" dt="2024-02-12T16:08:59.154" v="185" actId="1076"/>
          <ac:cxnSpMkLst>
            <pc:docMk/>
            <pc:sldMk cId="1818923231" sldId="397"/>
            <ac:cxnSpMk id="24" creationId="{4C0D488E-ADA5-FC33-5054-9B410348E9BE}"/>
          </ac:cxnSpMkLst>
        </pc:cxnChg>
        <pc:cxnChg chg="del">
          <ac:chgData name="来宾用户" userId="S::urn:spo:anon#eb12fa7dc07bea2967063c1943925ac641005ce13dbe8c68afa80f00831bbc18::" providerId="AD" clId="Web-{3E8531E4-AC58-F5CA-10F6-F2BAEBBFFB22}" dt="2024-02-12T15:32:33.420" v="13"/>
          <ac:cxnSpMkLst>
            <pc:docMk/>
            <pc:sldMk cId="1818923231" sldId="397"/>
            <ac:cxnSpMk id="25" creationId="{7BD8FD80-22BF-4F6A-29F6-74BB0FBDDE3C}"/>
          </ac:cxnSpMkLst>
        </pc:cxnChg>
      </pc:sldChg>
      <pc:sldChg chg="modTransition">
        <pc:chgData name="来宾用户" userId="S::urn:spo:anon#eb12fa7dc07bea2967063c1943925ac641005ce13dbe8c68afa80f00831bbc18::" providerId="AD" clId="Web-{3E8531E4-AC58-F5CA-10F6-F2BAEBBFFB22}" dt="2024-02-12T16:39:56.282" v="350"/>
        <pc:sldMkLst>
          <pc:docMk/>
          <pc:sldMk cId="3486705289" sldId="398"/>
        </pc:sldMkLst>
      </pc:sldChg>
      <pc:sldChg chg="modSp">
        <pc:chgData name="来宾用户" userId="S::urn:spo:anon#eb12fa7dc07bea2967063c1943925ac641005ce13dbe8c68afa80f00831bbc18::" providerId="AD" clId="Web-{3E8531E4-AC58-F5CA-10F6-F2BAEBBFFB22}" dt="2024-02-12T16:14:23.458" v="284"/>
        <pc:sldMkLst>
          <pc:docMk/>
          <pc:sldMk cId="3699368463" sldId="399"/>
        </pc:sldMkLst>
        <pc:spChg chg="mod">
          <ac:chgData name="来宾用户" userId="S::urn:spo:anon#eb12fa7dc07bea2967063c1943925ac641005ce13dbe8c68afa80f00831bbc18::" providerId="AD" clId="Web-{3E8531E4-AC58-F5CA-10F6-F2BAEBBFFB22}" dt="2024-02-12T16:14:04.974" v="281" actId="1076"/>
          <ac:spMkLst>
            <pc:docMk/>
            <pc:sldMk cId="3699368463" sldId="399"/>
            <ac:spMk id="26" creationId="{15E28FAC-D303-AA70-50AA-21E435516E55}"/>
          </ac:spMkLst>
        </pc:spChg>
        <pc:cxnChg chg="mod">
          <ac:chgData name="来宾用户" userId="S::urn:spo:anon#eb12fa7dc07bea2967063c1943925ac641005ce13dbe8c68afa80f00831bbc18::" providerId="AD" clId="Web-{3E8531E4-AC58-F5CA-10F6-F2BAEBBFFB22}" dt="2024-02-12T16:14:23.458" v="284"/>
          <ac:cxnSpMkLst>
            <pc:docMk/>
            <pc:sldMk cId="3699368463" sldId="399"/>
            <ac:cxnSpMk id="19" creationId="{9DE1F9DF-2A4C-2346-B825-0B82F8C8C71D}"/>
          </ac:cxnSpMkLst>
        </pc:cxnChg>
        <pc:cxnChg chg="mod">
          <ac:chgData name="来宾用户" userId="S::urn:spo:anon#eb12fa7dc07bea2967063c1943925ac641005ce13dbe8c68afa80f00831bbc18::" providerId="AD" clId="Web-{3E8531E4-AC58-F5CA-10F6-F2BAEBBFFB22}" dt="2024-02-12T16:14:15.661" v="282"/>
          <ac:cxnSpMkLst>
            <pc:docMk/>
            <pc:sldMk cId="3699368463" sldId="399"/>
            <ac:cxnSpMk id="23" creationId="{2D4152FC-76E7-FB40-61E2-968F52D8BE64}"/>
          </ac:cxnSpMkLst>
        </pc:cxnChg>
        <pc:cxnChg chg="mod">
          <ac:chgData name="来宾用户" userId="S::urn:spo:anon#eb12fa7dc07bea2967063c1943925ac641005ce13dbe8c68afa80f00831bbc18::" providerId="AD" clId="Web-{3E8531E4-AC58-F5CA-10F6-F2BAEBBFFB22}" dt="2024-02-12T16:14:15.661" v="283"/>
          <ac:cxnSpMkLst>
            <pc:docMk/>
            <pc:sldMk cId="3699368463" sldId="399"/>
            <ac:cxnSpMk id="25" creationId="{DC64E58D-CA83-18C2-689C-AAF9E84F6098}"/>
          </ac:cxnSpMkLst>
        </pc:cxnChg>
      </pc:sldChg>
      <pc:sldChg chg="modSp">
        <pc:chgData name="来宾用户" userId="S::urn:spo:anon#eb12fa7dc07bea2967063c1943925ac641005ce13dbe8c68afa80f00831bbc18::" providerId="AD" clId="Web-{3E8531E4-AC58-F5CA-10F6-F2BAEBBFFB22}" dt="2024-02-12T18:30:07.121" v="979" actId="1076"/>
        <pc:sldMkLst>
          <pc:docMk/>
          <pc:sldMk cId="3026157071" sldId="400"/>
        </pc:sldMkLst>
        <pc:spChg chg="mod">
          <ac:chgData name="来宾用户" userId="S::urn:spo:anon#eb12fa7dc07bea2967063c1943925ac641005ce13dbe8c68afa80f00831bbc18::" providerId="AD" clId="Web-{3E8531E4-AC58-F5CA-10F6-F2BAEBBFFB22}" dt="2024-02-12T18:17:35.101" v="927" actId="20577"/>
          <ac:spMkLst>
            <pc:docMk/>
            <pc:sldMk cId="3026157071" sldId="400"/>
            <ac:spMk id="2" creationId="{00000000-0000-0000-0000-000000000000}"/>
          </ac:spMkLst>
        </pc:spChg>
        <pc:spChg chg="mod">
          <ac:chgData name="来宾用户" userId="S::urn:spo:anon#eb12fa7dc07bea2967063c1943925ac641005ce13dbe8c68afa80f00831bbc18::" providerId="AD" clId="Web-{3E8531E4-AC58-F5CA-10F6-F2BAEBBFFB22}" dt="2024-02-12T18:30:07.121" v="979" actId="1076"/>
          <ac:spMkLst>
            <pc:docMk/>
            <pc:sldMk cId="3026157071" sldId="400"/>
            <ac:spMk id="7" creationId="{0A60852F-908F-C581-CE8D-DFAEAC9E5A22}"/>
          </ac:spMkLst>
        </pc:spChg>
      </pc:sldChg>
      <pc:sldChg chg="addSp modSp">
        <pc:chgData name="来宾用户" userId="S::urn:spo:anon#eb12fa7dc07bea2967063c1943925ac641005ce13dbe8c68afa80f00831bbc18::" providerId="AD" clId="Web-{3E8531E4-AC58-F5CA-10F6-F2BAEBBFFB22}" dt="2024-02-12T16:13:01.941" v="274" actId="1076"/>
        <pc:sldMkLst>
          <pc:docMk/>
          <pc:sldMk cId="138598593" sldId="401"/>
        </pc:sldMkLst>
        <pc:spChg chg="add mod">
          <ac:chgData name="来宾用户" userId="S::urn:spo:anon#eb12fa7dc07bea2967063c1943925ac641005ce13dbe8c68afa80f00831bbc18::" providerId="AD" clId="Web-{3E8531E4-AC58-F5CA-10F6-F2BAEBBFFB22}" dt="2024-02-12T16:13:01.941" v="274" actId="1076"/>
          <ac:spMkLst>
            <pc:docMk/>
            <pc:sldMk cId="138598593" sldId="401"/>
            <ac:spMk id="10" creationId="{B23E47B9-FBBF-9853-CF23-8D19B87D0487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6:12:47.519" v="269" actId="1076"/>
          <ac:spMkLst>
            <pc:docMk/>
            <pc:sldMk cId="138598593" sldId="401"/>
            <ac:spMk id="12" creationId="{9953A7BB-ED49-4C53-BC4B-BBE86297D085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6:12:47.534" v="270" actId="1076"/>
          <ac:spMkLst>
            <pc:docMk/>
            <pc:sldMk cId="138598593" sldId="401"/>
            <ac:spMk id="14" creationId="{4432F2B8-21F7-9087-A81E-7EAA4ABD51E5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6:12:47.534" v="271" actId="1076"/>
          <ac:spMkLst>
            <pc:docMk/>
            <pc:sldMk cId="138598593" sldId="401"/>
            <ac:spMk id="16" creationId="{AB7C3EEB-D613-6E1D-297F-671935A2AAF2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6:12:53.909" v="272" actId="1076"/>
          <ac:spMkLst>
            <pc:docMk/>
            <pc:sldMk cId="138598593" sldId="401"/>
            <ac:spMk id="18" creationId="{C68DAB47-F724-B730-7260-A8294F39EC61}"/>
          </ac:spMkLst>
        </pc:spChg>
        <pc:picChg chg="add mod">
          <ac:chgData name="来宾用户" userId="S::urn:spo:anon#eb12fa7dc07bea2967063c1943925ac641005ce13dbe8c68afa80f00831bbc18::" providerId="AD" clId="Web-{3E8531E4-AC58-F5CA-10F6-F2BAEBBFFB22}" dt="2024-02-12T16:13:01.925" v="273" actId="1076"/>
          <ac:picMkLst>
            <pc:docMk/>
            <pc:sldMk cId="138598593" sldId="401"/>
            <ac:picMk id="5" creationId="{11403DF9-9077-AE0A-F3CF-267A0ECF1BD4}"/>
          </ac:picMkLst>
        </pc:picChg>
        <pc:picChg chg="mod">
          <ac:chgData name="来宾用户" userId="S::urn:spo:anon#eb12fa7dc07bea2967063c1943925ac641005ce13dbe8c68afa80f00831bbc18::" providerId="AD" clId="Web-{3E8531E4-AC58-F5CA-10F6-F2BAEBBFFB22}" dt="2024-02-12T16:10:52.032" v="221" actId="1076"/>
          <ac:picMkLst>
            <pc:docMk/>
            <pc:sldMk cId="138598593" sldId="401"/>
            <ac:picMk id="7" creationId="{A3A22201-5082-C214-5654-194DFD11AC2A}"/>
          </ac:picMkLst>
        </pc:picChg>
        <pc:picChg chg="mod modCrop">
          <ac:chgData name="来宾用户" userId="S::urn:spo:anon#eb12fa7dc07bea2967063c1943925ac641005ce13dbe8c68afa80f00831bbc18::" providerId="AD" clId="Web-{3E8531E4-AC58-F5CA-10F6-F2BAEBBFFB22}" dt="2024-02-12T16:10:47.828" v="220" actId="1076"/>
          <ac:picMkLst>
            <pc:docMk/>
            <pc:sldMk cId="138598593" sldId="401"/>
            <ac:picMk id="8" creationId="{B7342CD3-C377-279F-509F-5C88775EB56D}"/>
          </ac:picMkLst>
        </pc:picChg>
      </pc:sldChg>
      <pc:sldChg chg="modSp">
        <pc:chgData name="来宾用户" userId="S::urn:spo:anon#eb12fa7dc07bea2967063c1943925ac641005ce13dbe8c68afa80f00831bbc18::" providerId="AD" clId="Web-{3E8531E4-AC58-F5CA-10F6-F2BAEBBFFB22}" dt="2024-02-12T18:26:07.630" v="969" actId="20577"/>
        <pc:sldMkLst>
          <pc:docMk/>
          <pc:sldMk cId="3713473387" sldId="404"/>
        </pc:sldMkLst>
        <pc:spChg chg="mod">
          <ac:chgData name="来宾用户" userId="S::urn:spo:anon#eb12fa7dc07bea2967063c1943925ac641005ce13dbe8c68afa80f00831bbc18::" providerId="AD" clId="Web-{3E8531E4-AC58-F5CA-10F6-F2BAEBBFFB22}" dt="2024-02-12T18:26:07.630" v="969" actId="20577"/>
          <ac:spMkLst>
            <pc:docMk/>
            <pc:sldMk cId="3713473387" sldId="404"/>
            <ac:spMk id="45" creationId="{7C18A485-4D29-E1BA-3BBB-28BFBF367779}"/>
          </ac:spMkLst>
        </pc:spChg>
        <pc:spChg chg="mod">
          <ac:chgData name="来宾用户" userId="S::urn:spo:anon#eb12fa7dc07bea2967063c1943925ac641005ce13dbe8c68afa80f00831bbc18::" providerId="AD" clId="Web-{3E8531E4-AC58-F5CA-10F6-F2BAEBBFFB22}" dt="2024-02-12T18:26:00.677" v="964" actId="20577"/>
          <ac:spMkLst>
            <pc:docMk/>
            <pc:sldMk cId="3713473387" sldId="404"/>
            <ac:spMk id="55" creationId="{B7D30C21-EE0E-C7B4-05F4-7976FFDC8511}"/>
          </ac:spMkLst>
        </pc:spChg>
      </pc:sldChg>
      <pc:sldChg chg="modSp ord">
        <pc:chgData name="来宾用户" userId="S::urn:spo:anon#eb12fa7dc07bea2967063c1943925ac641005ce13dbe8c68afa80f00831bbc18::" providerId="AD" clId="Web-{3E8531E4-AC58-F5CA-10F6-F2BAEBBFFB22}" dt="2024-02-12T18:29:15.901" v="977" actId="14100"/>
        <pc:sldMkLst>
          <pc:docMk/>
          <pc:sldMk cId="897368200" sldId="406"/>
        </pc:sldMkLst>
        <pc:spChg chg="mod">
          <ac:chgData name="来宾用户" userId="S::urn:spo:anon#eb12fa7dc07bea2967063c1943925ac641005ce13dbe8c68afa80f00831bbc18::" providerId="AD" clId="Web-{3E8531E4-AC58-F5CA-10F6-F2BAEBBFFB22}" dt="2024-02-12T18:19:39.870" v="930" actId="20577"/>
          <ac:spMkLst>
            <pc:docMk/>
            <pc:sldMk cId="897368200" sldId="406"/>
            <ac:spMk id="3" creationId="{00000000-0000-0000-0000-000000000000}"/>
          </ac:spMkLst>
        </pc:spChg>
        <pc:picChg chg="mod">
          <ac:chgData name="来宾用户" userId="S::urn:spo:anon#eb12fa7dc07bea2967063c1943925ac641005ce13dbe8c68afa80f00831bbc18::" providerId="AD" clId="Web-{3E8531E4-AC58-F5CA-10F6-F2BAEBBFFB22}" dt="2024-02-12T18:28:36.650" v="971" actId="1076"/>
          <ac:picMkLst>
            <pc:docMk/>
            <pc:sldMk cId="897368200" sldId="406"/>
            <ac:picMk id="5" creationId="{931860A1-F890-E17E-4B10-2074B00D7A29}"/>
          </ac:picMkLst>
        </pc:picChg>
        <pc:picChg chg="mod">
          <ac:chgData name="来宾用户" userId="S::urn:spo:anon#eb12fa7dc07bea2967063c1943925ac641005ce13dbe8c68afa80f00831bbc18::" providerId="AD" clId="Web-{3E8531E4-AC58-F5CA-10F6-F2BAEBBFFB22}" dt="2024-02-12T18:28:39.478" v="972" actId="1076"/>
          <ac:picMkLst>
            <pc:docMk/>
            <pc:sldMk cId="897368200" sldId="406"/>
            <ac:picMk id="12" creationId="{D66EFEB8-1615-738F-0DF3-B9BDA68B40A0}"/>
          </ac:picMkLst>
        </pc:picChg>
        <pc:cxnChg chg="mod">
          <ac:chgData name="来宾用户" userId="S::urn:spo:anon#eb12fa7dc07bea2967063c1943925ac641005ce13dbe8c68afa80f00831bbc18::" providerId="AD" clId="Web-{3E8531E4-AC58-F5CA-10F6-F2BAEBBFFB22}" dt="2024-02-12T18:29:15.901" v="977" actId="14100"/>
          <ac:cxnSpMkLst>
            <pc:docMk/>
            <pc:sldMk cId="897368200" sldId="406"/>
            <ac:cxnSpMk id="7" creationId="{3888ED9D-4592-4C1A-9BE4-A0B61BBC643C}"/>
          </ac:cxnSpMkLst>
        </pc:cxnChg>
      </pc:sldChg>
      <pc:sldChg chg="modSp ord">
        <pc:chgData name="来宾用户" userId="S::urn:spo:anon#eb12fa7dc07bea2967063c1943925ac641005ce13dbe8c68afa80f00831bbc18::" providerId="AD" clId="Web-{3E8531E4-AC58-F5CA-10F6-F2BAEBBFFB22}" dt="2024-02-12T18:19:58.839" v="935"/>
        <pc:sldMkLst>
          <pc:docMk/>
          <pc:sldMk cId="999180360" sldId="410"/>
        </pc:sldMkLst>
        <pc:spChg chg="mod">
          <ac:chgData name="来宾用户" userId="S::urn:spo:anon#eb12fa7dc07bea2967063c1943925ac641005ce13dbe8c68afa80f00831bbc18::" providerId="AD" clId="Web-{3E8531E4-AC58-F5CA-10F6-F2BAEBBFFB22}" dt="2024-02-12T18:19:45.511" v="931" actId="20577"/>
          <ac:spMkLst>
            <pc:docMk/>
            <pc:sldMk cId="999180360" sldId="410"/>
            <ac:spMk id="3" creationId="{00000000-0000-0000-0000-000000000000}"/>
          </ac:spMkLst>
        </pc:spChg>
      </pc:sldChg>
      <pc:sldChg chg="modSp ord">
        <pc:chgData name="来宾用户" userId="S::urn:spo:anon#eb12fa7dc07bea2967063c1943925ac641005ce13dbe8c68afa80f00831bbc18::" providerId="AD" clId="Web-{3E8531E4-AC58-F5CA-10F6-F2BAEBBFFB22}" dt="2024-02-12T18:19:58.839" v="934"/>
        <pc:sldMkLst>
          <pc:docMk/>
          <pc:sldMk cId="3203830133" sldId="411"/>
        </pc:sldMkLst>
        <pc:spChg chg="mod">
          <ac:chgData name="来宾用户" userId="S::urn:spo:anon#eb12fa7dc07bea2967063c1943925ac641005ce13dbe8c68afa80f00831bbc18::" providerId="AD" clId="Web-{3E8531E4-AC58-F5CA-10F6-F2BAEBBFFB22}" dt="2024-02-12T18:19:48.917" v="933" actId="20577"/>
          <ac:spMkLst>
            <pc:docMk/>
            <pc:sldMk cId="3203830133" sldId="411"/>
            <ac:spMk id="3" creationId="{00000000-0000-0000-0000-000000000000}"/>
          </ac:spMkLst>
        </pc:spChg>
        <pc:spChg chg="mod">
          <ac:chgData name="来宾用户" userId="S::urn:spo:anon#eb12fa7dc07bea2967063c1943925ac641005ce13dbe8c68afa80f00831bbc18::" providerId="AD" clId="Web-{3E8531E4-AC58-F5CA-10F6-F2BAEBBFFB22}" dt="2024-02-12T17:58:57.290" v="783" actId="20577"/>
          <ac:spMkLst>
            <pc:docMk/>
            <pc:sldMk cId="3203830133" sldId="411"/>
            <ac:spMk id="12" creationId="{5B67C09E-B741-9F9E-AA77-2A6507121433}"/>
          </ac:spMkLst>
        </pc:spChg>
      </pc:sldChg>
      <pc:sldChg chg="ord">
        <pc:chgData name="来宾用户" userId="S::urn:spo:anon#eb12fa7dc07bea2967063c1943925ac641005ce13dbe8c68afa80f00831bbc18::" providerId="AD" clId="Web-{3E8531E4-AC58-F5CA-10F6-F2BAEBBFFB22}" dt="2024-02-12T18:21:34.592" v="940"/>
        <pc:sldMkLst>
          <pc:docMk/>
          <pc:sldMk cId="98449703" sldId="413"/>
        </pc:sldMkLst>
      </pc:sldChg>
      <pc:sldChg chg="del">
        <pc:chgData name="来宾用户" userId="S::urn:spo:anon#eb12fa7dc07bea2967063c1943925ac641005ce13dbe8c68afa80f00831bbc18::" providerId="AD" clId="Web-{3E8531E4-AC58-F5CA-10F6-F2BAEBBFFB22}" dt="2024-02-12T16:10:52.985" v="222"/>
        <pc:sldMkLst>
          <pc:docMk/>
          <pc:sldMk cId="2003577652" sldId="414"/>
        </pc:sldMkLst>
      </pc:sldChg>
      <pc:sldChg chg="del">
        <pc:chgData name="来宾用户" userId="S::urn:spo:anon#eb12fa7dc07bea2967063c1943925ac641005ce13dbe8c68afa80f00831bbc18::" providerId="AD" clId="Web-{3E8531E4-AC58-F5CA-10F6-F2BAEBBFFB22}" dt="2024-02-12T16:10:54.188" v="223"/>
        <pc:sldMkLst>
          <pc:docMk/>
          <pc:sldMk cId="1103842392" sldId="415"/>
        </pc:sldMkLst>
      </pc:sldChg>
      <pc:sldChg chg="addSp delSp modSp del delAnim">
        <pc:chgData name="来宾用户" userId="S::urn:spo:anon#eb12fa7dc07bea2967063c1943925ac641005ce13dbe8c68afa80f00831bbc18::" providerId="AD" clId="Web-{3E8531E4-AC58-F5CA-10F6-F2BAEBBFFB22}" dt="2024-02-12T17:51:08.089" v="727"/>
        <pc:sldMkLst>
          <pc:docMk/>
          <pc:sldMk cId="1747666174" sldId="416"/>
        </pc:sldMkLst>
        <pc:spChg chg="del">
          <ac:chgData name="来宾用户" userId="S::urn:spo:anon#eb12fa7dc07bea2967063c1943925ac641005ce13dbe8c68afa80f00831bbc18::" providerId="AD" clId="Web-{3E8531E4-AC58-F5CA-10F6-F2BAEBBFFB22}" dt="2024-02-12T17:24:19.187" v="630"/>
          <ac:spMkLst>
            <pc:docMk/>
            <pc:sldMk cId="1747666174" sldId="416"/>
            <ac:spMk id="2" creationId="{00000000-0000-0000-0000-000000000000}"/>
          </ac:spMkLst>
        </pc:spChg>
        <pc:spChg chg="del">
          <ac:chgData name="来宾用户" userId="S::urn:spo:anon#eb12fa7dc07bea2967063c1943925ac641005ce13dbe8c68afa80f00831bbc18::" providerId="AD" clId="Web-{3E8531E4-AC58-F5CA-10F6-F2BAEBBFFB22}" dt="2024-02-12T17:24:39.406" v="634"/>
          <ac:spMkLst>
            <pc:docMk/>
            <pc:sldMk cId="1747666174" sldId="416"/>
            <ac:spMk id="3" creationId="{00000000-0000-0000-0000-000000000000}"/>
          </ac:spMkLst>
        </pc:spChg>
        <pc:spChg chg="del mod">
          <ac:chgData name="来宾用户" userId="S::urn:spo:anon#eb12fa7dc07bea2967063c1943925ac641005ce13dbe8c68afa80f00831bbc18::" providerId="AD" clId="Web-{3E8531E4-AC58-F5CA-10F6-F2BAEBBFFB22}" dt="2024-02-12T17:24:30.453" v="632"/>
          <ac:spMkLst>
            <pc:docMk/>
            <pc:sldMk cId="1747666174" sldId="416"/>
            <ac:spMk id="5" creationId="{AF5B3E8C-E585-9370-D223-71C9188A36B6}"/>
          </ac:spMkLst>
        </pc:spChg>
        <pc:spChg chg="add del mod">
          <ac:chgData name="来宾用户" userId="S::urn:spo:anon#eb12fa7dc07bea2967063c1943925ac641005ce13dbe8c68afa80f00831bbc18::" providerId="AD" clId="Web-{3E8531E4-AC58-F5CA-10F6-F2BAEBBFFB22}" dt="2024-02-12T17:24:36.375" v="633"/>
          <ac:spMkLst>
            <pc:docMk/>
            <pc:sldMk cId="1747666174" sldId="416"/>
            <ac:spMk id="8" creationId="{284132F7-DAB1-272F-F601-8F2A73808CF8}"/>
          </ac:spMkLst>
        </pc:spChg>
        <pc:spChg chg="add del mod">
          <ac:chgData name="来宾用户" userId="S::urn:spo:anon#eb12fa7dc07bea2967063c1943925ac641005ce13dbe8c68afa80f00831bbc18::" providerId="AD" clId="Web-{3E8531E4-AC58-F5CA-10F6-F2BAEBBFFB22}" dt="2024-02-12T17:24:46.828" v="636"/>
          <ac:spMkLst>
            <pc:docMk/>
            <pc:sldMk cId="1747666174" sldId="416"/>
            <ac:spMk id="11" creationId="{CD542979-9BD4-4BCB-6E99-DA37C6E17F3B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7:50:13.276" v="717"/>
          <ac:spMkLst>
            <pc:docMk/>
            <pc:sldMk cId="1747666174" sldId="416"/>
            <ac:spMk id="13" creationId="{0816BD0F-FA24-50D7-9A6F-2589A4FEB42F}"/>
          </ac:spMkLst>
        </pc:spChg>
        <pc:picChg chg="add del mod ord">
          <ac:chgData name="来宾用户" userId="S::urn:spo:anon#eb12fa7dc07bea2967063c1943925ac641005ce13dbe8c68afa80f00831bbc18::" providerId="AD" clId="Web-{3E8531E4-AC58-F5CA-10F6-F2BAEBBFFB22}" dt="2024-02-12T17:50:13.276" v="717"/>
          <ac:picMkLst>
            <pc:docMk/>
            <pc:sldMk cId="1747666174" sldId="416"/>
            <ac:picMk id="9" creationId="{7EE423D3-8A67-7B5B-5BA0-6FCC162950D8}"/>
          </ac:picMkLst>
        </pc:picChg>
      </pc:sldChg>
      <pc:sldChg chg="addSp delSp modSp ord">
        <pc:chgData name="来宾用户" userId="S::urn:spo:anon#eb12fa7dc07bea2967063c1943925ac641005ce13dbe8c68afa80f00831bbc18::" providerId="AD" clId="Web-{3E8531E4-AC58-F5CA-10F6-F2BAEBBFFB22}" dt="2024-02-12T18:22:04.092" v="956" actId="20577"/>
        <pc:sldMkLst>
          <pc:docMk/>
          <pc:sldMk cId="2413794821" sldId="418"/>
        </pc:sldMkLst>
        <pc:spChg chg="mod">
          <ac:chgData name="来宾用户" userId="S::urn:spo:anon#eb12fa7dc07bea2967063c1943925ac641005ce13dbe8c68afa80f00831bbc18::" providerId="AD" clId="Web-{3E8531E4-AC58-F5CA-10F6-F2BAEBBFFB22}" dt="2024-02-12T17:19:24.257" v="624" actId="20577"/>
          <ac:spMkLst>
            <pc:docMk/>
            <pc:sldMk cId="2413794821" sldId="418"/>
            <ac:spMk id="3" creationId="{00000000-0000-0000-0000-000000000000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7:20:08.649" v="629" actId="14100"/>
          <ac:spMkLst>
            <pc:docMk/>
            <pc:sldMk cId="2413794821" sldId="418"/>
            <ac:spMk id="4" creationId="{2F8922F5-47C2-800C-1D7F-F2A641B4E39D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7:19:57.195" v="627" actId="1076"/>
          <ac:spMkLst>
            <pc:docMk/>
            <pc:sldMk cId="2413794821" sldId="418"/>
            <ac:spMk id="8" creationId="{B29CE007-E23E-7F6E-4947-8D238991911B}"/>
          </ac:spMkLst>
        </pc:spChg>
        <pc:spChg chg="mod">
          <ac:chgData name="来宾用户" userId="S::urn:spo:anon#eb12fa7dc07bea2967063c1943925ac641005ce13dbe8c68afa80f00831bbc18::" providerId="AD" clId="Web-{3E8531E4-AC58-F5CA-10F6-F2BAEBBFFB22}" dt="2024-02-12T18:22:04.092" v="956" actId="20577"/>
          <ac:spMkLst>
            <pc:docMk/>
            <pc:sldMk cId="2413794821" sldId="418"/>
            <ac:spMk id="10" creationId="{A11E2BA6-E2D3-0E9E-0C3E-5586509AACE8}"/>
          </ac:spMkLst>
        </pc:spChg>
        <pc:spChg chg="mod">
          <ac:chgData name="来宾用户" userId="S::urn:spo:anon#eb12fa7dc07bea2967063c1943925ac641005ce13dbe8c68afa80f00831bbc18::" providerId="AD" clId="Web-{3E8531E4-AC58-F5CA-10F6-F2BAEBBFFB22}" dt="2024-02-12T17:14:52.844" v="481" actId="1076"/>
          <ac:spMkLst>
            <pc:docMk/>
            <pc:sldMk cId="2413794821" sldId="418"/>
            <ac:spMk id="12" creationId="{5824DE99-D542-E47B-CEEE-7DC26E497499}"/>
          </ac:spMkLst>
        </pc:spChg>
        <pc:picChg chg="mod">
          <ac:chgData name="来宾用户" userId="S::urn:spo:anon#eb12fa7dc07bea2967063c1943925ac641005ce13dbe8c68afa80f00831bbc18::" providerId="AD" clId="Web-{3E8531E4-AC58-F5CA-10F6-F2BAEBBFFB22}" dt="2024-02-12T17:14:46.562" v="480" actId="1076"/>
          <ac:picMkLst>
            <pc:docMk/>
            <pc:sldMk cId="2413794821" sldId="418"/>
            <ac:picMk id="2" creationId="{748FF9AA-AA35-83A7-047E-9C037A67615A}"/>
          </ac:picMkLst>
        </pc:picChg>
        <pc:picChg chg="add del mod">
          <ac:chgData name="来宾用户" userId="S::urn:spo:anon#eb12fa7dc07bea2967063c1943925ac641005ce13dbe8c68afa80f00831bbc18::" providerId="AD" clId="Web-{3E8531E4-AC58-F5CA-10F6-F2BAEBBFFB22}" dt="2024-02-12T16:53:25.101" v="377"/>
          <ac:picMkLst>
            <pc:docMk/>
            <pc:sldMk cId="2413794821" sldId="418"/>
            <ac:picMk id="4" creationId="{9708E071-E8A6-5647-1327-38FEDE25C770}"/>
          </ac:picMkLst>
        </pc:picChg>
        <pc:picChg chg="add mod">
          <ac:chgData name="来宾用户" userId="S::urn:spo:anon#eb12fa7dc07bea2967063c1943925ac641005ce13dbe8c68afa80f00831bbc18::" providerId="AD" clId="Web-{3E8531E4-AC58-F5CA-10F6-F2BAEBBFFB22}" dt="2024-02-12T17:19:57.195" v="626" actId="1076"/>
          <ac:picMkLst>
            <pc:docMk/>
            <pc:sldMk cId="2413794821" sldId="418"/>
            <ac:picMk id="6" creationId="{E2F9654F-BF3D-AB45-657E-9E7B19DB2075}"/>
          </ac:picMkLst>
        </pc:picChg>
        <pc:picChg chg="mod">
          <ac:chgData name="来宾用户" userId="S::urn:spo:anon#eb12fa7dc07bea2967063c1943925ac641005ce13dbe8c68afa80f00831bbc18::" providerId="AD" clId="Web-{3E8531E4-AC58-F5CA-10F6-F2BAEBBFFB22}" dt="2024-02-12T17:19:57.164" v="625" actId="1076"/>
          <ac:picMkLst>
            <pc:docMk/>
            <pc:sldMk cId="2413794821" sldId="418"/>
            <ac:picMk id="11" creationId="{CA776542-2E41-F7D2-E325-F9FA96B86121}"/>
          </ac:picMkLst>
        </pc:picChg>
      </pc:sldChg>
      <pc:sldChg chg="del">
        <pc:chgData name="来宾用户" userId="S::urn:spo:anon#eb12fa7dc07bea2967063c1943925ac641005ce13dbe8c68afa80f00831bbc18::" providerId="AD" clId="Web-{3E8531E4-AC58-F5CA-10F6-F2BAEBBFFB22}" dt="2024-02-12T16:38:41.671" v="346"/>
        <pc:sldMkLst>
          <pc:docMk/>
          <pc:sldMk cId="2366546219" sldId="419"/>
        </pc:sldMkLst>
      </pc:sldChg>
      <pc:sldChg chg="addSp delSp modSp new mod modTransition setBg">
        <pc:chgData name="来宾用户" userId="S::urn:spo:anon#eb12fa7dc07bea2967063c1943925ac641005ce13dbe8c68afa80f00831bbc18::" providerId="AD" clId="Web-{3E8531E4-AC58-F5CA-10F6-F2BAEBBFFB22}" dt="2024-02-12T16:40:15.783" v="371"/>
        <pc:sldMkLst>
          <pc:docMk/>
          <pc:sldMk cId="744818752" sldId="420"/>
        </pc:sldMkLst>
        <pc:spChg chg="del">
          <ac:chgData name="来宾用户" userId="S::urn:spo:anon#eb12fa7dc07bea2967063c1943925ac641005ce13dbe8c68afa80f00831bbc18::" providerId="AD" clId="Web-{3E8531E4-AC58-F5CA-10F6-F2BAEBBFFB22}" dt="2024-02-12T16:35:38.119" v="288"/>
          <ac:spMkLst>
            <pc:docMk/>
            <pc:sldMk cId="744818752" sldId="420"/>
            <ac:spMk id="2" creationId="{D49A6623-407E-57F8-9D01-40CD76BCD5FF}"/>
          </ac:spMkLst>
        </pc:spChg>
        <pc:spChg chg="del">
          <ac:chgData name="来宾用户" userId="S::urn:spo:anon#eb12fa7dc07bea2967063c1943925ac641005ce13dbe8c68afa80f00831bbc18::" providerId="AD" clId="Web-{3E8531E4-AC58-F5CA-10F6-F2BAEBBFFB22}" dt="2024-02-12T16:35:38.119" v="287"/>
          <ac:spMkLst>
            <pc:docMk/>
            <pc:sldMk cId="744818752" sldId="420"/>
            <ac:spMk id="3" creationId="{3283BB4B-208E-C00D-9C98-DB3D0D50ED1F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6:37:37.888" v="344" actId="1076"/>
          <ac:spMkLst>
            <pc:docMk/>
            <pc:sldMk cId="744818752" sldId="420"/>
            <ac:spMk id="4" creationId="{725285F9-5B66-5DAD-BAE2-56DCBD010FDA}"/>
          </ac:spMkLst>
        </pc:spChg>
        <pc:spChg chg="add mod">
          <ac:chgData name="来宾用户" userId="S::urn:spo:anon#eb12fa7dc07bea2967063c1943925ac641005ce13dbe8c68afa80f00831bbc18::" providerId="AD" clId="Web-{3E8531E4-AC58-F5CA-10F6-F2BAEBBFFB22}" dt="2024-02-12T16:37:41.794" v="345" actId="1076"/>
          <ac:spMkLst>
            <pc:docMk/>
            <pc:sldMk cId="744818752" sldId="420"/>
            <ac:spMk id="5" creationId="{A33A09BB-2D25-9128-ABC1-8EF037903057}"/>
          </ac:spMkLst>
        </pc:spChg>
      </pc:sldChg>
    </pc:docChg>
  </pc:docChgLst>
  <pc:docChgLst>
    <pc:chgData name="来宾用户" userId="S::urn:spo:anon#eb12fa7dc07bea2967063c1943925ac641005ce13dbe8c68afa80f00831bbc18::" providerId="AD" clId="Web-{D8510EE4-5DA9-6342-80B0-FA34653A691B}"/>
    <pc:docChg chg="addSld delSld modSld">
      <pc:chgData name="来宾用户" userId="S::urn:spo:anon#eb12fa7dc07bea2967063c1943925ac641005ce13dbe8c68afa80f00831bbc18::" providerId="AD" clId="Web-{D8510EE4-5DA9-6342-80B0-FA34653A691B}" dt="2024-02-12T13:42:49.872" v="108" actId="1076"/>
      <pc:docMkLst>
        <pc:docMk/>
      </pc:docMkLst>
      <pc:sldChg chg="modSp">
        <pc:chgData name="来宾用户" userId="S::urn:spo:anon#eb12fa7dc07bea2967063c1943925ac641005ce13dbe8c68afa80f00831bbc18::" providerId="AD" clId="Web-{D8510EE4-5DA9-6342-80B0-FA34653A691B}" dt="2024-02-12T00:17:23.579" v="50" actId="20577"/>
        <pc:sldMkLst>
          <pc:docMk/>
          <pc:sldMk cId="0" sldId="355"/>
        </pc:sldMkLst>
        <pc:spChg chg="mod">
          <ac:chgData name="来宾用户" userId="S::urn:spo:anon#eb12fa7dc07bea2967063c1943925ac641005ce13dbe8c68afa80f00831bbc18::" providerId="AD" clId="Web-{D8510EE4-5DA9-6342-80B0-FA34653A691B}" dt="2024-02-12T00:17:23.579" v="50" actId="20577"/>
          <ac:spMkLst>
            <pc:docMk/>
            <pc:sldMk cId="0" sldId="355"/>
            <ac:spMk id="5" creationId="{00000000-0000-0000-0000-000000000000}"/>
          </ac:spMkLst>
        </pc:spChg>
      </pc:sldChg>
      <pc:sldChg chg="addSp delSp modSp">
        <pc:chgData name="来宾用户" userId="S::urn:spo:anon#eb12fa7dc07bea2967063c1943925ac641005ce13dbe8c68afa80f00831bbc18::" providerId="AD" clId="Web-{D8510EE4-5DA9-6342-80B0-FA34653A691B}" dt="2024-02-12T00:09:43.105" v="4"/>
        <pc:sldMkLst>
          <pc:docMk/>
          <pc:sldMk cId="0" sldId="378"/>
        </pc:sldMkLst>
        <pc:picChg chg="add del mod">
          <ac:chgData name="来宾用户" userId="S::urn:spo:anon#eb12fa7dc07bea2967063c1943925ac641005ce13dbe8c68afa80f00831bbc18::" providerId="AD" clId="Web-{D8510EE4-5DA9-6342-80B0-FA34653A691B}" dt="2024-02-12T00:09:43.105" v="4"/>
          <ac:picMkLst>
            <pc:docMk/>
            <pc:sldMk cId="0" sldId="378"/>
            <ac:picMk id="6" creationId="{B2563381-C7B8-EF0E-9716-CEFDCA925A97}"/>
          </ac:picMkLst>
        </pc:picChg>
      </pc:sldChg>
      <pc:sldChg chg="addSp delSp modSp">
        <pc:chgData name="来宾用户" userId="S::urn:spo:anon#eb12fa7dc07bea2967063c1943925ac641005ce13dbe8c68afa80f00831bbc18::" providerId="AD" clId="Web-{D8510EE4-5DA9-6342-80B0-FA34653A691B}" dt="2024-02-12T13:38:22.603" v="100"/>
        <pc:sldMkLst>
          <pc:docMk/>
          <pc:sldMk cId="1586170063" sldId="396"/>
        </pc:sldMkLst>
        <pc:spChg chg="del mod">
          <ac:chgData name="来宾用户" userId="S::urn:spo:anon#eb12fa7dc07bea2967063c1943925ac641005ce13dbe8c68afa80f00831bbc18::" providerId="AD" clId="Web-{D8510EE4-5DA9-6342-80B0-FA34653A691B}" dt="2024-02-12T13:38:19.462" v="99"/>
          <ac:spMkLst>
            <pc:docMk/>
            <pc:sldMk cId="1586170063" sldId="396"/>
            <ac:spMk id="2" creationId="{00000000-0000-0000-0000-000000000000}"/>
          </ac:spMkLst>
        </pc:spChg>
        <pc:spChg chg="mod">
          <ac:chgData name="来宾用户" userId="S::urn:spo:anon#eb12fa7dc07bea2967063c1943925ac641005ce13dbe8c68afa80f00831bbc18::" providerId="AD" clId="Web-{D8510EE4-5DA9-6342-80B0-FA34653A691B}" dt="2024-02-12T13:38:09.805" v="97" actId="20577"/>
          <ac:spMkLst>
            <pc:docMk/>
            <pc:sldMk cId="1586170063" sldId="396"/>
            <ac:spMk id="3" creationId="{00000000-0000-0000-0000-000000000000}"/>
          </ac:spMkLst>
        </pc:spChg>
        <pc:spChg chg="add del mod">
          <ac:chgData name="来宾用户" userId="S::urn:spo:anon#eb12fa7dc07bea2967063c1943925ac641005ce13dbe8c68afa80f00831bbc18::" providerId="AD" clId="Web-{D8510EE4-5DA9-6342-80B0-FA34653A691B}" dt="2024-02-12T13:38:22.603" v="100"/>
          <ac:spMkLst>
            <pc:docMk/>
            <pc:sldMk cId="1586170063" sldId="396"/>
            <ac:spMk id="7" creationId="{F46D7D4A-67F5-A6F0-6AC9-4B14567C7826}"/>
          </ac:spMkLst>
        </pc:spChg>
      </pc:sldChg>
      <pc:sldChg chg="modSp">
        <pc:chgData name="来宾用户" userId="S::urn:spo:anon#eb12fa7dc07bea2967063c1943925ac641005ce13dbe8c68afa80f00831bbc18::" providerId="AD" clId="Web-{D8510EE4-5DA9-6342-80B0-FA34653A691B}" dt="2024-02-12T13:36:37.439" v="86" actId="1076"/>
        <pc:sldMkLst>
          <pc:docMk/>
          <pc:sldMk cId="1818923231" sldId="397"/>
        </pc:sldMkLst>
        <pc:spChg chg="mod">
          <ac:chgData name="来宾用户" userId="S::urn:spo:anon#eb12fa7dc07bea2967063c1943925ac641005ce13dbe8c68afa80f00831bbc18::" providerId="AD" clId="Web-{D8510EE4-5DA9-6342-80B0-FA34653A691B}" dt="2024-02-12T13:35:57.295" v="81" actId="20577"/>
          <ac:spMkLst>
            <pc:docMk/>
            <pc:sldMk cId="1818923231" sldId="397"/>
            <ac:spMk id="10" creationId="{C8E558C5-425B-807E-42C9-1F8360F27354}"/>
          </ac:spMkLst>
        </pc:spChg>
        <pc:spChg chg="mod">
          <ac:chgData name="来宾用户" userId="S::urn:spo:anon#eb12fa7dc07bea2967063c1943925ac641005ce13dbe8c68afa80f00831bbc18::" providerId="AD" clId="Web-{D8510EE4-5DA9-6342-80B0-FA34653A691B}" dt="2024-02-12T13:35:49.670" v="79" actId="20577"/>
          <ac:spMkLst>
            <pc:docMk/>
            <pc:sldMk cId="1818923231" sldId="397"/>
            <ac:spMk id="11" creationId="{2FA2BA5F-0956-E4AE-EFCF-E9F46D5B97A9}"/>
          </ac:spMkLst>
        </pc:spChg>
        <pc:picChg chg="mod">
          <ac:chgData name="来宾用户" userId="S::urn:spo:anon#eb12fa7dc07bea2967063c1943925ac641005ce13dbe8c68afa80f00831bbc18::" providerId="AD" clId="Web-{D8510EE4-5DA9-6342-80B0-FA34653A691B}" dt="2024-02-12T13:36:37.439" v="86" actId="1076"/>
          <ac:picMkLst>
            <pc:docMk/>
            <pc:sldMk cId="1818923231" sldId="397"/>
            <ac:picMk id="14" creationId="{6AED6A67-1B0C-86AF-9BB4-4A71A536312F}"/>
          </ac:picMkLst>
        </pc:picChg>
        <pc:cxnChg chg="mod">
          <ac:chgData name="来宾用户" userId="S::urn:spo:anon#eb12fa7dc07bea2967063c1943925ac641005ce13dbe8c68afa80f00831bbc18::" providerId="AD" clId="Web-{D8510EE4-5DA9-6342-80B0-FA34653A691B}" dt="2024-02-12T13:36:07.312" v="83" actId="14100"/>
          <ac:cxnSpMkLst>
            <pc:docMk/>
            <pc:sldMk cId="1818923231" sldId="397"/>
            <ac:cxnSpMk id="17" creationId="{B60FA3F6-00C3-46F5-FA3A-C1D67E074A1F}"/>
          </ac:cxnSpMkLst>
        </pc:cxnChg>
        <pc:cxnChg chg="mod">
          <ac:chgData name="来宾用户" userId="S::urn:spo:anon#eb12fa7dc07bea2967063c1943925ac641005ce13dbe8c68afa80f00831bbc18::" providerId="AD" clId="Web-{D8510EE4-5DA9-6342-80B0-FA34653A691B}" dt="2024-02-12T13:36:18.187" v="84" actId="14100"/>
          <ac:cxnSpMkLst>
            <pc:docMk/>
            <pc:sldMk cId="1818923231" sldId="397"/>
            <ac:cxnSpMk id="24" creationId="{4C0D488E-ADA5-FC33-5054-9B410348E9BE}"/>
          </ac:cxnSpMkLst>
        </pc:cxnChg>
      </pc:sldChg>
      <pc:sldChg chg="addSp delSp modSp">
        <pc:chgData name="来宾用户" userId="S::urn:spo:anon#eb12fa7dc07bea2967063c1943925ac641005ce13dbe8c68afa80f00831bbc18::" providerId="AD" clId="Web-{D8510EE4-5DA9-6342-80B0-FA34653A691B}" dt="2024-02-12T13:42:49.872" v="108" actId="1076"/>
        <pc:sldMkLst>
          <pc:docMk/>
          <pc:sldMk cId="3699368463" sldId="399"/>
        </pc:sldMkLst>
        <pc:spChg chg="del">
          <ac:chgData name="来宾用户" userId="S::urn:spo:anon#eb12fa7dc07bea2967063c1943925ac641005ce13dbe8c68afa80f00831bbc18::" providerId="AD" clId="Web-{D8510EE4-5DA9-6342-80B0-FA34653A691B}" dt="2024-02-12T13:41:37.085" v="101"/>
          <ac:spMkLst>
            <pc:docMk/>
            <pc:sldMk cId="3699368463" sldId="399"/>
            <ac:spMk id="2" creationId="{00000000-0000-0000-0000-000000000000}"/>
          </ac:spMkLst>
        </pc:spChg>
        <pc:spChg chg="add del mod">
          <ac:chgData name="来宾用户" userId="S::urn:spo:anon#eb12fa7dc07bea2967063c1943925ac641005ce13dbe8c68afa80f00831bbc18::" providerId="AD" clId="Web-{D8510EE4-5DA9-6342-80B0-FA34653A691B}" dt="2024-02-12T13:41:39.804" v="102"/>
          <ac:spMkLst>
            <pc:docMk/>
            <pc:sldMk cId="3699368463" sldId="399"/>
            <ac:spMk id="6" creationId="{CC6F8895-BFB1-EE80-BAD8-E7FB8E7713EE}"/>
          </ac:spMkLst>
        </pc:spChg>
        <pc:picChg chg="add mod">
          <ac:chgData name="来宾用户" userId="S::urn:spo:anon#eb12fa7dc07bea2967063c1943925ac641005ce13dbe8c68afa80f00831bbc18::" providerId="AD" clId="Web-{D8510EE4-5DA9-6342-80B0-FA34653A691B}" dt="2024-02-12T13:42:29.776" v="105" actId="1076"/>
          <ac:picMkLst>
            <pc:docMk/>
            <pc:sldMk cId="3699368463" sldId="399"/>
            <ac:picMk id="7" creationId="{5DE24120-E5C4-FD31-278F-53BE052BFF06}"/>
          </ac:picMkLst>
        </pc:picChg>
        <pc:picChg chg="add mod">
          <ac:chgData name="来宾用户" userId="S::urn:spo:anon#eb12fa7dc07bea2967063c1943925ac641005ce13dbe8c68afa80f00831bbc18::" providerId="AD" clId="Web-{D8510EE4-5DA9-6342-80B0-FA34653A691B}" dt="2024-02-12T13:42:49.872" v="108" actId="1076"/>
          <ac:picMkLst>
            <pc:docMk/>
            <pc:sldMk cId="3699368463" sldId="399"/>
            <ac:picMk id="8" creationId="{FD241A6E-5A45-2251-B470-89AE2B5773FB}"/>
          </ac:picMkLst>
        </pc:picChg>
      </pc:sldChg>
      <pc:sldChg chg="delSp modSp">
        <pc:chgData name="来宾用户" userId="S::urn:spo:anon#eb12fa7dc07bea2967063c1943925ac641005ce13dbe8c68afa80f00831bbc18::" providerId="AD" clId="Web-{D8510EE4-5DA9-6342-80B0-FA34653A691B}" dt="2024-02-12T13:35:22.543" v="73"/>
        <pc:sldMkLst>
          <pc:docMk/>
          <pc:sldMk cId="138598593" sldId="401"/>
        </pc:sldMkLst>
        <pc:spChg chg="del">
          <ac:chgData name="来宾用户" userId="S::urn:spo:anon#eb12fa7dc07bea2967063c1943925ac641005ce13dbe8c68afa80f00831bbc18::" providerId="AD" clId="Web-{D8510EE4-5DA9-6342-80B0-FA34653A691B}" dt="2024-02-12T13:35:20.277" v="72"/>
          <ac:spMkLst>
            <pc:docMk/>
            <pc:sldMk cId="138598593" sldId="401"/>
            <ac:spMk id="5" creationId="{92330D5D-480C-9D13-5DFA-245927231A8D}"/>
          </ac:spMkLst>
        </pc:spChg>
        <pc:spChg chg="del">
          <ac:chgData name="来宾用户" userId="S::urn:spo:anon#eb12fa7dc07bea2967063c1943925ac641005ce13dbe8c68afa80f00831bbc18::" providerId="AD" clId="Web-{D8510EE4-5DA9-6342-80B0-FA34653A691B}" dt="2024-02-12T13:35:22.543" v="73"/>
          <ac:spMkLst>
            <pc:docMk/>
            <pc:sldMk cId="138598593" sldId="401"/>
            <ac:spMk id="6" creationId="{81D4A82B-76C5-4A3E-A8E0-B6C99A844A2C}"/>
          </ac:spMkLst>
        </pc:spChg>
        <pc:picChg chg="mod">
          <ac:chgData name="来宾用户" userId="S::urn:spo:anon#eb12fa7dc07bea2967063c1943925ac641005ce13dbe8c68afa80f00831bbc18::" providerId="AD" clId="Web-{D8510EE4-5DA9-6342-80B0-FA34653A691B}" dt="2024-02-12T13:35:08.917" v="71" actId="1076"/>
          <ac:picMkLst>
            <pc:docMk/>
            <pc:sldMk cId="138598593" sldId="401"/>
            <ac:picMk id="7" creationId="{A3A22201-5082-C214-5654-194DFD11AC2A}"/>
          </ac:picMkLst>
        </pc:picChg>
      </pc:sldChg>
      <pc:sldChg chg="delSp modSp del">
        <pc:chgData name="来宾用户" userId="S::urn:spo:anon#eb12fa7dc07bea2967063c1943925ac641005ce13dbe8c68afa80f00831bbc18::" providerId="AD" clId="Web-{D8510EE4-5DA9-6342-80B0-FA34653A691B}" dt="2024-02-12T00:19:01.723" v="57"/>
        <pc:sldMkLst>
          <pc:docMk/>
          <pc:sldMk cId="1212604604" sldId="405"/>
        </pc:sldMkLst>
        <pc:picChg chg="del">
          <ac:chgData name="来宾用户" userId="S::urn:spo:anon#eb12fa7dc07bea2967063c1943925ac641005ce13dbe8c68afa80f00831bbc18::" providerId="AD" clId="Web-{D8510EE4-5DA9-6342-80B0-FA34653A691B}" dt="2024-02-12T00:18:56.801" v="54"/>
          <ac:picMkLst>
            <pc:docMk/>
            <pc:sldMk cId="1212604604" sldId="405"/>
            <ac:picMk id="7" creationId="{B5DE3E2A-A969-C36E-5547-95CC5694A0CC}"/>
          </ac:picMkLst>
        </pc:picChg>
        <pc:picChg chg="mod">
          <ac:chgData name="来宾用户" userId="S::urn:spo:anon#eb12fa7dc07bea2967063c1943925ac641005ce13dbe8c68afa80f00831bbc18::" providerId="AD" clId="Web-{D8510EE4-5DA9-6342-80B0-FA34653A691B}" dt="2024-02-11T23:38:56.824" v="0" actId="1076"/>
          <ac:picMkLst>
            <pc:docMk/>
            <pc:sldMk cId="1212604604" sldId="405"/>
            <ac:picMk id="9" creationId="{0A70301A-D981-816F-991D-D8CE0039F31C}"/>
          </ac:picMkLst>
        </pc:picChg>
      </pc:sldChg>
      <pc:sldChg chg="delSp modSp">
        <pc:chgData name="来宾用户" userId="S::urn:spo:anon#eb12fa7dc07bea2967063c1943925ac641005ce13dbe8c68afa80f00831bbc18::" providerId="AD" clId="Web-{D8510EE4-5DA9-6342-80B0-FA34653A691B}" dt="2024-02-12T13:35:25.731" v="74"/>
        <pc:sldMkLst>
          <pc:docMk/>
          <pc:sldMk cId="2003577652" sldId="414"/>
        </pc:sldMkLst>
        <pc:spChg chg="del mod">
          <ac:chgData name="来宾用户" userId="S::urn:spo:anon#eb12fa7dc07bea2967063c1943925ac641005ce13dbe8c68afa80f00831bbc18::" providerId="AD" clId="Web-{D8510EE4-5DA9-6342-80B0-FA34653A691B}" dt="2024-02-12T13:35:25.731" v="74"/>
          <ac:spMkLst>
            <pc:docMk/>
            <pc:sldMk cId="2003577652" sldId="414"/>
            <ac:spMk id="6" creationId="{81D4A82B-76C5-4A3E-A8E0-B6C99A844A2C}"/>
          </ac:spMkLst>
        </pc:spChg>
      </pc:sldChg>
      <pc:sldChg chg="delSp">
        <pc:chgData name="来宾用户" userId="S::urn:spo:anon#eb12fa7dc07bea2967063c1943925ac641005ce13dbe8c68afa80f00831bbc18::" providerId="AD" clId="Web-{D8510EE4-5DA9-6342-80B0-FA34653A691B}" dt="2024-02-12T13:35:29.028" v="75"/>
        <pc:sldMkLst>
          <pc:docMk/>
          <pc:sldMk cId="1103842392" sldId="415"/>
        </pc:sldMkLst>
        <pc:spChg chg="del">
          <ac:chgData name="来宾用户" userId="S::urn:spo:anon#eb12fa7dc07bea2967063c1943925ac641005ce13dbe8c68afa80f00831bbc18::" providerId="AD" clId="Web-{D8510EE4-5DA9-6342-80B0-FA34653A691B}" dt="2024-02-12T13:35:29.028" v="75"/>
          <ac:spMkLst>
            <pc:docMk/>
            <pc:sldMk cId="1103842392" sldId="415"/>
            <ac:spMk id="6" creationId="{81D4A82B-76C5-4A3E-A8E0-B6C99A844A2C}"/>
          </ac:spMkLst>
        </pc:spChg>
      </pc:sldChg>
      <pc:sldChg chg="modSp">
        <pc:chgData name="来宾用户" userId="S::urn:spo:anon#eb12fa7dc07bea2967063c1943925ac641005ce13dbe8c68afa80f00831bbc18::" providerId="AD" clId="Web-{D8510EE4-5DA9-6342-80B0-FA34653A691B}" dt="2024-02-12T13:37:41.006" v="94" actId="20577"/>
        <pc:sldMkLst>
          <pc:docMk/>
          <pc:sldMk cId="1747666174" sldId="416"/>
        </pc:sldMkLst>
        <pc:spChg chg="mod">
          <ac:chgData name="来宾用户" userId="S::urn:spo:anon#eb12fa7dc07bea2967063c1943925ac641005ce13dbe8c68afa80f00831bbc18::" providerId="AD" clId="Web-{D8510EE4-5DA9-6342-80B0-FA34653A691B}" dt="2024-02-12T13:37:41.006" v="94" actId="20577"/>
          <ac:spMkLst>
            <pc:docMk/>
            <pc:sldMk cId="1747666174" sldId="416"/>
            <ac:spMk id="2" creationId="{00000000-0000-0000-0000-000000000000}"/>
          </ac:spMkLst>
        </pc:spChg>
      </pc:sldChg>
      <pc:sldChg chg="addSp delSp modSp add del replId">
        <pc:chgData name="来宾用户" userId="S::urn:spo:anon#eb12fa7dc07bea2967063c1943925ac641005ce13dbe8c68afa80f00831bbc18::" providerId="AD" clId="Web-{D8510EE4-5DA9-6342-80B0-FA34653A691B}" dt="2024-02-12T00:17:13.626" v="45"/>
        <pc:sldMkLst>
          <pc:docMk/>
          <pc:sldMk cId="1201016059" sldId="417"/>
        </pc:sldMkLst>
        <pc:spChg chg="mod">
          <ac:chgData name="来宾用户" userId="S::urn:spo:anon#eb12fa7dc07bea2967063c1943925ac641005ce13dbe8c68afa80f00831bbc18::" providerId="AD" clId="Web-{D8510EE4-5DA9-6342-80B0-FA34653A691B}" dt="2024-02-12T00:17:07.641" v="40" actId="20577"/>
          <ac:spMkLst>
            <pc:docMk/>
            <pc:sldMk cId="1201016059" sldId="417"/>
            <ac:spMk id="4" creationId="{00000000-0000-0000-0000-000000000000}"/>
          </ac:spMkLst>
        </pc:spChg>
        <pc:spChg chg="add del">
          <ac:chgData name="来宾用户" userId="S::urn:spo:anon#eb12fa7dc07bea2967063c1943925ac641005ce13dbe8c68afa80f00831bbc18::" providerId="AD" clId="Web-{D8510EE4-5DA9-6342-80B0-FA34653A691B}" dt="2024-02-12T00:10:27.591" v="14"/>
          <ac:spMkLst>
            <pc:docMk/>
            <pc:sldMk cId="1201016059" sldId="417"/>
            <ac:spMk id="6" creationId="{5E1AE3B7-E12E-797C-2A5E-91AD6A54466A}"/>
          </ac:spMkLst>
        </pc:spChg>
        <pc:spChg chg="del">
          <ac:chgData name="来宾用户" userId="S::urn:spo:anon#eb12fa7dc07bea2967063c1943925ac641005ce13dbe8c68afa80f00831bbc18::" providerId="AD" clId="Web-{D8510EE4-5DA9-6342-80B0-FA34653A691B}" dt="2024-02-12T00:16:01.905" v="33"/>
          <ac:spMkLst>
            <pc:docMk/>
            <pc:sldMk cId="1201016059" sldId="417"/>
            <ac:spMk id="7" creationId="{00000000-0000-0000-0000-000000000000}"/>
          </ac:spMkLst>
        </pc:spChg>
        <pc:spChg chg="add del">
          <ac:chgData name="来宾用户" userId="S::urn:spo:anon#eb12fa7dc07bea2967063c1943925ac641005ce13dbe8c68afa80f00831bbc18::" providerId="AD" clId="Web-{D8510EE4-5DA9-6342-80B0-FA34653A691B}" dt="2024-02-12T00:10:22.872" v="13"/>
          <ac:spMkLst>
            <pc:docMk/>
            <pc:sldMk cId="1201016059" sldId="417"/>
            <ac:spMk id="9" creationId="{26C770B5-DE37-8B00-D090-58ACE72C5736}"/>
          </ac:spMkLst>
        </pc:spChg>
        <pc:spChg chg="del">
          <ac:chgData name="来宾用户" userId="S::urn:spo:anon#eb12fa7dc07bea2967063c1943925ac641005ce13dbe8c68afa80f00831bbc18::" providerId="AD" clId="Web-{D8510EE4-5DA9-6342-80B0-FA34653A691B}" dt="2024-02-12T00:10:12.450" v="10"/>
          <ac:spMkLst>
            <pc:docMk/>
            <pc:sldMk cId="1201016059" sldId="417"/>
            <ac:spMk id="10" creationId="{00000000-0000-0000-0000-000000000000}"/>
          </ac:spMkLst>
        </pc:spChg>
        <pc:spChg chg="add del mod">
          <ac:chgData name="来宾用户" userId="S::urn:spo:anon#eb12fa7dc07bea2967063c1943925ac641005ce13dbe8c68afa80f00831bbc18::" providerId="AD" clId="Web-{D8510EE4-5DA9-6342-80B0-FA34653A691B}" dt="2024-02-12T00:11:13.889" v="20"/>
          <ac:spMkLst>
            <pc:docMk/>
            <pc:sldMk cId="1201016059" sldId="417"/>
            <ac:spMk id="12" creationId="{D50C9EBE-7C06-591C-3A1B-CDA1048F533B}"/>
          </ac:spMkLst>
        </pc:spChg>
        <pc:spChg chg="add del">
          <ac:chgData name="来宾用户" userId="S::urn:spo:anon#eb12fa7dc07bea2967063c1943925ac641005ce13dbe8c68afa80f00831bbc18::" providerId="AD" clId="Web-{D8510EE4-5DA9-6342-80B0-FA34653A691B}" dt="2024-02-12T00:11:21.014" v="22"/>
          <ac:spMkLst>
            <pc:docMk/>
            <pc:sldMk cId="1201016059" sldId="417"/>
            <ac:spMk id="14" creationId="{1575D1CB-E3EE-1895-130A-87993511E212}"/>
          </ac:spMkLst>
        </pc:spChg>
        <pc:spChg chg="add del mod">
          <ac:chgData name="来宾用户" userId="S::urn:spo:anon#eb12fa7dc07bea2967063c1943925ac641005ce13dbe8c68afa80f00831bbc18::" providerId="AD" clId="Web-{D8510EE4-5DA9-6342-80B0-FA34653A691B}" dt="2024-02-12T00:11:31.452" v="25"/>
          <ac:spMkLst>
            <pc:docMk/>
            <pc:sldMk cId="1201016059" sldId="417"/>
            <ac:spMk id="16" creationId="{CDEDF109-B8A1-BB2F-E25C-309B1FE3486A}"/>
          </ac:spMkLst>
        </pc:spChg>
        <pc:spChg chg="add mod">
          <ac:chgData name="来宾用户" userId="S::urn:spo:anon#eb12fa7dc07bea2967063c1943925ac641005ce13dbe8c68afa80f00831bbc18::" providerId="AD" clId="Web-{D8510EE4-5DA9-6342-80B0-FA34653A691B}" dt="2024-02-12T00:12:37.845" v="32" actId="20577"/>
          <ac:spMkLst>
            <pc:docMk/>
            <pc:sldMk cId="1201016059" sldId="417"/>
            <ac:spMk id="18" creationId="{645C9E98-1624-930F-2DD5-A90AE82E5840}"/>
          </ac:spMkLst>
        </pc:spChg>
        <pc:spChg chg="add del mod">
          <ac:chgData name="来宾用户" userId="S::urn:spo:anon#eb12fa7dc07bea2967063c1943925ac641005ce13dbe8c68afa80f00831bbc18::" providerId="AD" clId="Web-{D8510EE4-5DA9-6342-80B0-FA34653A691B}" dt="2024-02-12T00:16:48.219" v="37"/>
          <ac:spMkLst>
            <pc:docMk/>
            <pc:sldMk cId="1201016059" sldId="417"/>
            <ac:spMk id="21" creationId="{571073CE-DF48-D49E-2F2F-D562BCC3C5FA}"/>
          </ac:spMkLst>
        </pc:spChg>
        <pc:picChg chg="add del mod ord">
          <ac:chgData name="来宾用户" userId="S::urn:spo:anon#eb12fa7dc07bea2967063c1943925ac641005ce13dbe8c68afa80f00831bbc18::" providerId="AD" clId="Web-{D8510EE4-5DA9-6342-80B0-FA34653A691B}" dt="2024-02-12T00:16:45.297" v="36"/>
          <ac:picMkLst>
            <pc:docMk/>
            <pc:sldMk cId="1201016059" sldId="417"/>
            <ac:picMk id="19" creationId="{D783E724-EB04-128A-62A6-FE4933F8BE1A}"/>
          </ac:picMkLst>
        </pc:picChg>
      </pc:sldChg>
      <pc:sldChg chg="addSp delSp modSp add replId">
        <pc:chgData name="来宾用户" userId="S::urn:spo:anon#eb12fa7dc07bea2967063c1943925ac641005ce13dbe8c68afa80f00831bbc18::" providerId="AD" clId="Web-{D8510EE4-5DA9-6342-80B0-FA34653A691B}" dt="2024-02-12T00:30:40.684" v="68" actId="1076"/>
        <pc:sldMkLst>
          <pc:docMk/>
          <pc:sldMk cId="2413794821" sldId="418"/>
        </pc:sldMkLst>
        <pc:spChg chg="del mod">
          <ac:chgData name="来宾用户" userId="S::urn:spo:anon#eb12fa7dc07bea2967063c1943925ac641005ce13dbe8c68afa80f00831bbc18::" providerId="AD" clId="Web-{D8510EE4-5DA9-6342-80B0-FA34653A691B}" dt="2024-02-12T00:18:46.066" v="51"/>
          <ac:spMkLst>
            <pc:docMk/>
            <pc:sldMk cId="2413794821" sldId="418"/>
            <ac:spMk id="4" creationId="{00000000-0000-0000-0000-000000000000}"/>
          </ac:spMkLst>
        </pc:spChg>
        <pc:spChg chg="mod">
          <ac:chgData name="来宾用户" userId="S::urn:spo:anon#eb12fa7dc07bea2967063c1943925ac641005ce13dbe8c68afa80f00831bbc18::" providerId="AD" clId="Web-{D8510EE4-5DA9-6342-80B0-FA34653A691B}" dt="2024-02-12T00:17:00.313" v="39" actId="20577"/>
          <ac:spMkLst>
            <pc:docMk/>
            <pc:sldMk cId="2413794821" sldId="418"/>
            <ac:spMk id="7" creationId="{00000000-0000-0000-0000-000000000000}"/>
          </ac:spMkLst>
        </pc:spChg>
        <pc:spChg chg="add del mod">
          <ac:chgData name="来宾用户" userId="S::urn:spo:anon#eb12fa7dc07bea2967063c1943925ac641005ce13dbe8c68afa80f00831bbc18::" providerId="AD" clId="Web-{D8510EE4-5DA9-6342-80B0-FA34653A691B}" dt="2024-02-12T00:18:52.551" v="53"/>
          <ac:spMkLst>
            <pc:docMk/>
            <pc:sldMk cId="2413794821" sldId="418"/>
            <ac:spMk id="8" creationId="{2B3342E6-D1F2-DBA9-3803-88461A319719}"/>
          </ac:spMkLst>
        </pc:spChg>
        <pc:spChg chg="add">
          <ac:chgData name="来宾用户" userId="S::urn:spo:anon#eb12fa7dc07bea2967063c1943925ac641005ce13dbe8c68afa80f00831bbc18::" providerId="AD" clId="Web-{D8510EE4-5DA9-6342-80B0-FA34653A691B}" dt="2024-02-12T00:18:46.316" v="52"/>
          <ac:spMkLst>
            <pc:docMk/>
            <pc:sldMk cId="2413794821" sldId="418"/>
            <ac:spMk id="10" creationId="{A11E2BA6-E2D3-0E9E-0C3E-5586509AACE8}"/>
          </ac:spMkLst>
        </pc:spChg>
        <pc:spChg chg="add mod">
          <ac:chgData name="来宾用户" userId="S::urn:spo:anon#eb12fa7dc07bea2967063c1943925ac641005ce13dbe8c68afa80f00831bbc18::" providerId="AD" clId="Web-{D8510EE4-5DA9-6342-80B0-FA34653A691B}" dt="2024-02-12T00:30:40.684" v="68" actId="1076"/>
          <ac:spMkLst>
            <pc:docMk/>
            <pc:sldMk cId="2413794821" sldId="418"/>
            <ac:spMk id="12" creationId="{5824DE99-D542-E47B-CEEE-7DC26E497499}"/>
          </ac:spMkLst>
        </pc:spChg>
        <pc:spChg chg="del">
          <ac:chgData name="来宾用户" userId="S::urn:spo:anon#eb12fa7dc07bea2967063c1943925ac641005ce13dbe8c68afa80f00831bbc18::" providerId="AD" clId="Web-{D8510EE4-5DA9-6342-80B0-FA34653A691B}" dt="2024-02-12T00:16:37.906" v="35"/>
          <ac:spMkLst>
            <pc:docMk/>
            <pc:sldMk cId="2413794821" sldId="418"/>
            <ac:spMk id="13" creationId="{00000000-0000-0000-0000-000000000000}"/>
          </ac:spMkLst>
        </pc:spChg>
        <pc:picChg chg="add mod ord">
          <ac:chgData name="来宾用户" userId="S::urn:spo:anon#eb12fa7dc07bea2967063c1943925ac641005ce13dbe8c68afa80f00831bbc18::" providerId="AD" clId="Web-{D8510EE4-5DA9-6342-80B0-FA34653A691B}" dt="2024-02-12T00:16:37.906" v="35"/>
          <ac:picMkLst>
            <pc:docMk/>
            <pc:sldMk cId="2413794821" sldId="418"/>
            <ac:picMk id="2" creationId="{748FF9AA-AA35-83A7-047E-9C037A67615A}"/>
          </ac:picMkLst>
        </pc:picChg>
        <pc:picChg chg="add mod">
          <ac:chgData name="来宾用户" userId="S::urn:spo:anon#eb12fa7dc07bea2967063c1943925ac641005ce13dbe8c68afa80f00831bbc18::" providerId="AD" clId="Web-{D8510EE4-5DA9-6342-80B0-FA34653A691B}" dt="2024-02-12T00:19:08.473" v="59" actId="1076"/>
          <ac:picMkLst>
            <pc:docMk/>
            <pc:sldMk cId="2413794821" sldId="418"/>
            <ac:picMk id="11" creationId="{CA776542-2E41-F7D2-E325-F9FA96B86121}"/>
          </ac:picMkLst>
        </pc:picChg>
      </pc:sldChg>
    </pc:docChg>
  </pc:docChgLst>
  <pc:docChgLst>
    <pc:chgData name="Feng Yang" userId="86283165-0a4f-4a70-9aa5-b58188c8fa71" providerId="ADAL" clId="{06E2CDE3-44B0-4A66-95B2-EA6122204E48}"/>
    <pc:docChg chg="custSel modSld">
      <pc:chgData name="Feng Yang" userId="86283165-0a4f-4a70-9aa5-b58188c8fa71" providerId="ADAL" clId="{06E2CDE3-44B0-4A66-95B2-EA6122204E48}" dt="2024-02-12T21:02:36.134" v="35"/>
      <pc:docMkLst>
        <pc:docMk/>
      </pc:docMkLst>
      <pc:sldChg chg="addSp delSp modSp mod modAnim">
        <pc:chgData name="Feng Yang" userId="86283165-0a4f-4a70-9aa5-b58188c8fa71" providerId="ADAL" clId="{06E2CDE3-44B0-4A66-95B2-EA6122204E48}" dt="2024-02-12T20:32:11.528" v="20"/>
        <pc:sldMkLst>
          <pc:docMk/>
          <pc:sldMk cId="0" sldId="355"/>
        </pc:sldMkLst>
        <pc:picChg chg="add mod">
          <ac:chgData name="Feng Yang" userId="86283165-0a4f-4a70-9aa5-b58188c8fa71" providerId="ADAL" clId="{06E2CDE3-44B0-4A66-95B2-EA6122204E48}" dt="2024-02-12T20:31:47.496" v="19" actId="1076"/>
          <ac:picMkLst>
            <pc:docMk/>
            <pc:sldMk cId="0" sldId="355"/>
            <ac:picMk id="2" creationId="{91F059DB-DA7E-04C0-8A1C-DDBB8E3B7512}"/>
          </ac:picMkLst>
        </pc:picChg>
        <pc:picChg chg="del">
          <ac:chgData name="Feng Yang" userId="86283165-0a4f-4a70-9aa5-b58188c8fa71" providerId="ADAL" clId="{06E2CDE3-44B0-4A66-95B2-EA6122204E48}" dt="2024-02-12T20:31:09.343" v="13" actId="478"/>
          <ac:picMkLst>
            <pc:docMk/>
            <pc:sldMk cId="0" sldId="355"/>
            <ac:picMk id="6" creationId="{00000000-0000-0000-0000-000000000000}"/>
          </ac:picMkLst>
        </pc:picChg>
      </pc:sldChg>
      <pc:sldChg chg="modTransition">
        <pc:chgData name="Feng Yang" userId="86283165-0a4f-4a70-9aa5-b58188c8fa71" providerId="ADAL" clId="{06E2CDE3-44B0-4A66-95B2-EA6122204E48}" dt="2024-02-12T20:28:59.742" v="10"/>
        <pc:sldMkLst>
          <pc:docMk/>
          <pc:sldMk cId="0" sldId="392"/>
        </pc:sldMkLst>
      </pc:sldChg>
      <pc:sldChg chg="modTransition">
        <pc:chgData name="Feng Yang" userId="86283165-0a4f-4a70-9aa5-b58188c8fa71" providerId="ADAL" clId="{06E2CDE3-44B0-4A66-95B2-EA6122204E48}" dt="2024-02-12T21:01:21.562" v="27"/>
        <pc:sldMkLst>
          <pc:docMk/>
          <pc:sldMk cId="3486705289" sldId="398"/>
        </pc:sldMkLst>
      </pc:sldChg>
      <pc:sldChg chg="modSp mod">
        <pc:chgData name="Feng Yang" userId="86283165-0a4f-4a70-9aa5-b58188c8fa71" providerId="ADAL" clId="{06E2CDE3-44B0-4A66-95B2-EA6122204E48}" dt="2024-02-12T19:48:26.771" v="9" actId="1036"/>
        <pc:sldMkLst>
          <pc:docMk/>
          <pc:sldMk cId="3699368463" sldId="399"/>
        </pc:sldMkLst>
        <pc:cxnChg chg="mod">
          <ac:chgData name="Feng Yang" userId="86283165-0a4f-4a70-9aa5-b58188c8fa71" providerId="ADAL" clId="{06E2CDE3-44B0-4A66-95B2-EA6122204E48}" dt="2024-02-12T19:48:26.771" v="9" actId="1036"/>
          <ac:cxnSpMkLst>
            <pc:docMk/>
            <pc:sldMk cId="3699368463" sldId="399"/>
            <ac:cxnSpMk id="19" creationId="{9DE1F9DF-2A4C-2346-B825-0B82F8C8C71D}"/>
          </ac:cxnSpMkLst>
        </pc:cxnChg>
        <pc:cxnChg chg="mod">
          <ac:chgData name="Feng Yang" userId="86283165-0a4f-4a70-9aa5-b58188c8fa71" providerId="ADAL" clId="{06E2CDE3-44B0-4A66-95B2-EA6122204E48}" dt="2024-02-12T19:48:17.716" v="4" actId="1036"/>
          <ac:cxnSpMkLst>
            <pc:docMk/>
            <pc:sldMk cId="3699368463" sldId="399"/>
            <ac:cxnSpMk id="25" creationId="{DC64E58D-CA83-18C2-689C-AAF9E84F6098}"/>
          </ac:cxnSpMkLst>
        </pc:cxnChg>
      </pc:sldChg>
      <pc:sldChg chg="modTransition">
        <pc:chgData name="Feng Yang" userId="86283165-0a4f-4a70-9aa5-b58188c8fa71" providerId="ADAL" clId="{06E2CDE3-44B0-4A66-95B2-EA6122204E48}" dt="2024-02-12T21:02:26.550" v="33"/>
        <pc:sldMkLst>
          <pc:docMk/>
          <pc:sldMk cId="98449703" sldId="413"/>
        </pc:sldMkLst>
      </pc:sldChg>
      <pc:sldChg chg="modTransition">
        <pc:chgData name="Feng Yang" userId="86283165-0a4f-4a70-9aa5-b58188c8fa71" providerId="ADAL" clId="{06E2CDE3-44B0-4A66-95B2-EA6122204E48}" dt="2024-02-12T21:00:49.898" v="26"/>
        <pc:sldMkLst>
          <pc:docMk/>
          <pc:sldMk cId="744818752" sldId="420"/>
        </pc:sldMkLst>
      </pc:sldChg>
      <pc:sldChg chg="modTransition">
        <pc:chgData name="Feng Yang" userId="86283165-0a4f-4a70-9aa5-b58188c8fa71" providerId="ADAL" clId="{06E2CDE3-44B0-4A66-95B2-EA6122204E48}" dt="2024-02-12T21:02:36.134" v="35"/>
        <pc:sldMkLst>
          <pc:docMk/>
          <pc:sldMk cId="4158710538" sldId="421"/>
        </pc:sldMkLst>
      </pc:sldChg>
      <pc:sldChg chg="modTransition">
        <pc:chgData name="Feng Yang" userId="86283165-0a4f-4a70-9aa5-b58188c8fa71" providerId="ADAL" clId="{06E2CDE3-44B0-4A66-95B2-EA6122204E48}" dt="2024-02-12T21:01:36.067" v="30"/>
        <pc:sldMkLst>
          <pc:docMk/>
          <pc:sldMk cId="3945154497" sldId="422"/>
        </pc:sldMkLst>
      </pc:sldChg>
    </pc:docChg>
  </pc:docChgLst>
  <pc:docChgLst>
    <pc:chgData name="来宾用户" userId="S::urn:spo:anon#eb12fa7dc07bea2967063c1943925ac641005ce13dbe8c68afa80f00831bbc18::" providerId="AD" clId="Web-{32BC7B57-2509-AE7F-2A5B-EAD335B0702F}"/>
    <pc:docChg chg="modSld">
      <pc:chgData name="来宾用户" userId="S::urn:spo:anon#eb12fa7dc07bea2967063c1943925ac641005ce13dbe8c68afa80f00831bbc18::" providerId="AD" clId="Web-{32BC7B57-2509-AE7F-2A5B-EAD335B0702F}" dt="2024-02-11T23:03:44.532" v="2" actId="1076"/>
      <pc:docMkLst>
        <pc:docMk/>
      </pc:docMkLst>
      <pc:sldChg chg="modSp">
        <pc:chgData name="来宾用户" userId="S::urn:spo:anon#eb12fa7dc07bea2967063c1943925ac641005ce13dbe8c68afa80f00831bbc18::" providerId="AD" clId="Web-{32BC7B57-2509-AE7F-2A5B-EAD335B0702F}" dt="2024-02-11T23:03:44.532" v="2" actId="1076"/>
        <pc:sldMkLst>
          <pc:docMk/>
          <pc:sldMk cId="2003577652" sldId="414"/>
        </pc:sldMkLst>
        <pc:spChg chg="mod">
          <ac:chgData name="来宾用户" userId="S::urn:spo:anon#eb12fa7dc07bea2967063c1943925ac641005ce13dbe8c68afa80f00831bbc18::" providerId="AD" clId="Web-{32BC7B57-2509-AE7F-2A5B-EAD335B0702F}" dt="2024-02-11T23:03:44.532" v="2" actId="1076"/>
          <ac:spMkLst>
            <pc:docMk/>
            <pc:sldMk cId="2003577652" sldId="414"/>
            <ac:spMk id="13" creationId="{E5989D7B-3A76-6715-96F2-8DE70A0D84E9}"/>
          </ac:spMkLst>
        </pc:spChg>
      </pc:sldChg>
    </pc:docChg>
  </pc:docChgLst>
  <pc:docChgLst>
    <pc:chgData name="Feng Yang" userId="S::feng.yang@tum.de::86283165-0a4f-4a70-9aa5-b58188c8fa71" providerId="AD" clId="Web-{ACC64AE5-BCA7-6FEB-A41F-1A1C1525E06A}"/>
    <pc:docChg chg="modSld">
      <pc:chgData name="Feng Yang" userId="S::feng.yang@tum.de::86283165-0a4f-4a70-9aa5-b58188c8fa71" providerId="AD" clId="Web-{ACC64AE5-BCA7-6FEB-A41F-1A1C1525E06A}" dt="2024-02-05T19:45:18.158" v="0" actId="20577"/>
      <pc:docMkLst>
        <pc:docMk/>
      </pc:docMkLst>
      <pc:sldChg chg="modSp">
        <pc:chgData name="Feng Yang" userId="S::feng.yang@tum.de::86283165-0a4f-4a70-9aa5-b58188c8fa71" providerId="AD" clId="Web-{ACC64AE5-BCA7-6FEB-A41F-1A1C1525E06A}" dt="2024-02-05T19:45:18.158" v="0" actId="20577"/>
        <pc:sldMkLst>
          <pc:docMk/>
          <pc:sldMk cId="0" sldId="355"/>
        </pc:sldMkLst>
        <pc:spChg chg="mod">
          <ac:chgData name="Feng Yang" userId="S::feng.yang@tum.de::86283165-0a4f-4a70-9aa5-b58188c8fa71" providerId="AD" clId="Web-{ACC64AE5-BCA7-6FEB-A41F-1A1C1525E06A}" dt="2024-02-05T19:45:18.158" v="0" actId="20577"/>
          <ac:spMkLst>
            <pc:docMk/>
            <pc:sldMk cId="0" sldId="355"/>
            <ac:spMk id="3" creationId="{00000000-0000-0000-0000-000000000000}"/>
          </ac:spMkLst>
        </pc:spChg>
      </pc:sldChg>
    </pc:docChg>
  </pc:docChgLst>
  <pc:docChgLst>
    <pc:chgData name="来宾用户" userId="S::urn:spo:anon#eb12fa7dc07bea2967063c1943925ac641005ce13dbe8c68afa80f00831bbc18::" providerId="AD" clId="Web-{52552274-4CBA-F19A-2040-635DC6DB28B4}"/>
    <pc:docChg chg="addSld modSld">
      <pc:chgData name="来宾用户" userId="S::urn:spo:anon#eb12fa7dc07bea2967063c1943925ac641005ce13dbe8c68afa80f00831bbc18::" providerId="AD" clId="Web-{52552274-4CBA-F19A-2040-635DC6DB28B4}" dt="2024-02-11T23:03:03.347" v="32"/>
      <pc:docMkLst>
        <pc:docMk/>
      </pc:docMkLst>
      <pc:sldChg chg="addSp delSp modSp add replId">
        <pc:chgData name="来宾用户" userId="S::urn:spo:anon#eb12fa7dc07bea2967063c1943925ac641005ce13dbe8c68afa80f00831bbc18::" providerId="AD" clId="Web-{52552274-4CBA-F19A-2040-635DC6DB28B4}" dt="2024-02-11T23:03:03.347" v="32"/>
        <pc:sldMkLst>
          <pc:docMk/>
          <pc:sldMk cId="2003577652" sldId="414"/>
        </pc:sldMkLst>
        <pc:spChg chg="add del">
          <ac:chgData name="来宾用户" userId="S::urn:spo:anon#eb12fa7dc07bea2967063c1943925ac641005ce13dbe8c68afa80f00831bbc18::" providerId="AD" clId="Web-{52552274-4CBA-F19A-2040-635DC6DB28B4}" dt="2024-02-11T22:59:31.292" v="31"/>
          <ac:spMkLst>
            <pc:docMk/>
            <pc:sldMk cId="2003577652" sldId="414"/>
            <ac:spMk id="12" creationId="{744F0A01-D257-7805-ABC8-181505069609}"/>
          </ac:spMkLst>
        </pc:spChg>
        <pc:spChg chg="add">
          <ac:chgData name="来宾用户" userId="S::urn:spo:anon#eb12fa7dc07bea2967063c1943925ac641005ce13dbe8c68afa80f00831bbc18::" providerId="AD" clId="Web-{52552274-4CBA-F19A-2040-635DC6DB28B4}" dt="2024-02-11T23:03:03.347" v="32"/>
          <ac:spMkLst>
            <pc:docMk/>
            <pc:sldMk cId="2003577652" sldId="414"/>
            <ac:spMk id="13" creationId="{E5989D7B-3A76-6715-96F2-8DE70A0D84E9}"/>
          </ac:spMkLst>
        </pc:spChg>
        <pc:graphicFrameChg chg="add mod modGraphic">
          <ac:chgData name="来宾用户" userId="S::urn:spo:anon#eb12fa7dc07bea2967063c1943925ac641005ce13dbe8c68afa80f00831bbc18::" providerId="AD" clId="Web-{52552274-4CBA-F19A-2040-635DC6DB28B4}" dt="2024-02-11T22:58:45.868" v="29"/>
          <ac:graphicFrameMkLst>
            <pc:docMk/>
            <pc:sldMk cId="2003577652" sldId="414"/>
            <ac:graphicFrameMk id="11" creationId="{D54B6C70-4A5D-FE86-E7BA-D6BEE35C8E09}"/>
          </ac:graphicFrameMkLst>
        </pc:graphicFrameChg>
        <pc:picChg chg="del">
          <ac:chgData name="来宾用户" userId="S::urn:spo:anon#eb12fa7dc07bea2967063c1943925ac641005ce13dbe8c68afa80f00831bbc18::" providerId="AD" clId="Web-{52552274-4CBA-F19A-2040-635DC6DB28B4}" dt="2024-02-11T22:51:49.305" v="3"/>
          <ac:picMkLst>
            <pc:docMk/>
            <pc:sldMk cId="2003577652" sldId="414"/>
            <ac:picMk id="2" creationId="{8E52DADA-1532-71EB-8CC3-9285E89C2EF2}"/>
          </ac:picMkLst>
        </pc:picChg>
        <pc:picChg chg="del">
          <ac:chgData name="来宾用户" userId="S::urn:spo:anon#eb12fa7dc07bea2967063c1943925ac641005ce13dbe8c68afa80f00831bbc18::" providerId="AD" clId="Web-{52552274-4CBA-F19A-2040-635DC6DB28B4}" dt="2024-02-11T22:51:46.008" v="1"/>
          <ac:picMkLst>
            <pc:docMk/>
            <pc:sldMk cId="2003577652" sldId="414"/>
            <ac:picMk id="7" creationId="{A3A22201-5082-C214-5654-194DFD11AC2A}"/>
          </ac:picMkLst>
        </pc:picChg>
        <pc:picChg chg="del">
          <ac:chgData name="来宾用户" userId="S::urn:spo:anon#eb12fa7dc07bea2967063c1943925ac641005ce13dbe8c68afa80f00831bbc18::" providerId="AD" clId="Web-{52552274-4CBA-F19A-2040-635DC6DB28B4}" dt="2024-02-11T22:51:47.915" v="2"/>
          <ac:picMkLst>
            <pc:docMk/>
            <pc:sldMk cId="2003577652" sldId="414"/>
            <ac:picMk id="8" creationId="{B7342CD3-C377-279F-509F-5C88775EB56D}"/>
          </ac:picMkLst>
        </pc:picChg>
        <pc:picChg chg="mod">
          <ac:chgData name="来宾用户" userId="S::urn:spo:anon#eb12fa7dc07bea2967063c1943925ac641005ce13dbe8c68afa80f00831bbc18::" providerId="AD" clId="Web-{52552274-4CBA-F19A-2040-635DC6DB28B4}" dt="2024-02-11T22:51:58.196" v="7" actId="1076"/>
          <ac:picMkLst>
            <pc:docMk/>
            <pc:sldMk cId="2003577652" sldId="414"/>
            <ac:picMk id="10" creationId="{DF1DABD8-1F95-23A8-BAE5-0480CC0C438C}"/>
          </ac:picMkLst>
        </pc:picChg>
      </pc:sldChg>
    </pc:docChg>
  </pc:docChgLst>
  <pc:docChgLst>
    <pc:chgData name="来宾用户" userId="S::urn:spo:anon#eb12fa7dc07bea2967063c1943925ac641005ce13dbe8c68afa80f00831bbc18::" providerId="AD" clId="Web-{40A5C684-5C00-E0F6-BFE7-AFE1A2D58EDC}"/>
    <pc:docChg chg="addSld delSld modSld">
      <pc:chgData name="来宾用户" userId="S::urn:spo:anon#eb12fa7dc07bea2967063c1943925ac641005ce13dbe8c68afa80f00831bbc18::" providerId="AD" clId="Web-{40A5C684-5C00-E0F6-BFE7-AFE1A2D58EDC}" dt="2024-02-11T21:05:59.889" v="715" actId="14100"/>
      <pc:docMkLst>
        <pc:docMk/>
      </pc:docMkLst>
      <pc:sldChg chg="addSp delSp modSp">
        <pc:chgData name="来宾用户" userId="S::urn:spo:anon#eb12fa7dc07bea2967063c1943925ac641005ce13dbe8c68afa80f00831bbc18::" providerId="AD" clId="Web-{40A5C684-5C00-E0F6-BFE7-AFE1A2D58EDC}" dt="2024-02-11T21:05:59.889" v="715" actId="14100"/>
        <pc:sldMkLst>
          <pc:docMk/>
          <pc:sldMk cId="3720928919" sldId="403"/>
        </pc:sldMkLst>
        <pc:spChg chg="del">
          <ac:chgData name="来宾用户" userId="S::urn:spo:anon#eb12fa7dc07bea2967063c1943925ac641005ce13dbe8c68afa80f00831bbc18::" providerId="AD" clId="Web-{40A5C684-5C00-E0F6-BFE7-AFE1A2D58EDC}" dt="2024-02-11T17:05:41.671" v="0"/>
          <ac:spMkLst>
            <pc:docMk/>
            <pc:sldMk cId="3720928919" sldId="403"/>
            <ac:spMk id="2" creationId="{00000000-0000-0000-0000-000000000000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848" v="632" actId="1076"/>
          <ac:spMkLst>
            <pc:docMk/>
            <pc:sldMk cId="3720928919" sldId="403"/>
            <ac:spMk id="6" creationId="{9A1A6C58-4D18-1385-6DFF-438581002534}"/>
          </ac:spMkLst>
        </pc:spChg>
        <pc:spChg chg="add del mod">
          <ac:chgData name="来宾用户" userId="S::urn:spo:anon#eb12fa7dc07bea2967063c1943925ac641005ce13dbe8c68afa80f00831bbc18::" providerId="AD" clId="Web-{40A5C684-5C00-E0F6-BFE7-AFE1A2D58EDC}" dt="2024-02-11T17:05:44.421" v="1"/>
          <ac:spMkLst>
            <pc:docMk/>
            <pc:sldMk cId="3720928919" sldId="403"/>
            <ac:spMk id="6" creationId="{BA226550-2AAB-4789-1531-DF885A94770C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864" v="633" actId="1076"/>
          <ac:spMkLst>
            <pc:docMk/>
            <pc:sldMk cId="3720928919" sldId="403"/>
            <ac:spMk id="7" creationId="{5FDF7908-5BE6-A600-7885-3899EF42B994}"/>
          </ac:spMkLst>
        </pc:spChg>
        <pc:spChg chg="add del mod">
          <ac:chgData name="来宾用户" userId="S::urn:spo:anon#eb12fa7dc07bea2967063c1943925ac641005ce13dbe8c68afa80f00831bbc18::" providerId="AD" clId="Web-{40A5C684-5C00-E0F6-BFE7-AFE1A2D58EDC}" dt="2024-02-11T17:09:41.403" v="8"/>
          <ac:spMkLst>
            <pc:docMk/>
            <pc:sldMk cId="3720928919" sldId="403"/>
            <ac:spMk id="10" creationId="{A6B128CC-FF83-DC79-27E3-E19F1BE2C2C6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1:11.990" v="651" actId="1076"/>
          <ac:spMkLst>
            <pc:docMk/>
            <pc:sldMk cId="3720928919" sldId="403"/>
            <ac:spMk id="10" creationId="{B46BB1ED-5318-39DC-43D0-9555286591BC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17:10:56.579" v="34" actId="1076"/>
          <ac:spMkLst>
            <pc:docMk/>
            <pc:sldMk cId="3720928919" sldId="403"/>
            <ac:spMk id="11" creationId="{41EEEADB-C763-D90E-7367-1FDE1F979976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17:10:56.579" v="35" actId="1076"/>
          <ac:spMkLst>
            <pc:docMk/>
            <pc:sldMk cId="3720928919" sldId="403"/>
            <ac:spMk id="12" creationId="{76848A76-96BB-E2D3-52D7-7B8493AEC7CA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17:10:56.579" v="36" actId="1076"/>
          <ac:spMkLst>
            <pc:docMk/>
            <pc:sldMk cId="3720928919" sldId="403"/>
            <ac:spMk id="13" creationId="{D0D34DD8-954B-B950-652F-9BD230B47947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17:11:46.409" v="64" actId="1076"/>
          <ac:spMkLst>
            <pc:docMk/>
            <pc:sldMk cId="3720928919" sldId="403"/>
            <ac:spMk id="14" creationId="{B466EFD4-32FA-BD5F-17A8-5B44730E68FF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29:14.753" v="602" actId="1076"/>
          <ac:spMkLst>
            <pc:docMk/>
            <pc:sldMk cId="3720928919" sldId="403"/>
            <ac:spMk id="15" creationId="{FEA2C1B8-802F-A801-2E0A-4ED73F520665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26:48.593" v="548" actId="1076"/>
          <ac:spMkLst>
            <pc:docMk/>
            <pc:sldMk cId="3720928919" sldId="403"/>
            <ac:spMk id="17" creationId="{044F34D8-5391-825F-2BA4-305A2C67E074}"/>
          </ac:spMkLst>
        </pc:spChg>
        <pc:spChg chg="add mod ord">
          <ac:chgData name="来宾用户" userId="S::urn:spo:anon#eb12fa7dc07bea2967063c1943925ac641005ce13dbe8c68afa80f00831bbc18::" providerId="AD" clId="Web-{40A5C684-5C00-E0F6-BFE7-AFE1A2D58EDC}" dt="2024-02-11T20:39:16.205" v="699"/>
          <ac:spMkLst>
            <pc:docMk/>
            <pc:sldMk cId="3720928919" sldId="403"/>
            <ac:spMk id="18" creationId="{BF1CAAB2-1188-B4B8-E6A3-CD4B7F8EAEC0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26:06.342" v="503" actId="1076"/>
          <ac:spMkLst>
            <pc:docMk/>
            <pc:sldMk cId="3720928919" sldId="403"/>
            <ac:spMk id="19" creationId="{82FEBA2A-BE6E-7A00-A74F-590578A072EE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29:01.862" v="601" actId="1076"/>
          <ac:spMkLst>
            <pc:docMk/>
            <pc:sldMk cId="3720928919" sldId="403"/>
            <ac:spMk id="27" creationId="{FE2FD712-3820-61EB-6E37-1B61FF924F74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26:06.405" v="509" actId="1076"/>
          <ac:spMkLst>
            <pc:docMk/>
            <pc:sldMk cId="3720928919" sldId="403"/>
            <ac:spMk id="28" creationId="{42141976-CDEF-742A-D279-8C373D8BB783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26:06.405" v="510" actId="1076"/>
          <ac:spMkLst>
            <pc:docMk/>
            <pc:sldMk cId="3720928919" sldId="403"/>
            <ac:spMk id="29" creationId="{683EA838-4570-F466-6A63-637FE1FBA0A4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26:06.420" v="511" actId="1076"/>
          <ac:spMkLst>
            <pc:docMk/>
            <pc:sldMk cId="3720928919" sldId="403"/>
            <ac:spMk id="30" creationId="{21D98EEB-23DC-4512-5110-21F6BE58F047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26:06.436" v="512" actId="1076"/>
          <ac:spMkLst>
            <pc:docMk/>
            <pc:sldMk cId="3720928919" sldId="403"/>
            <ac:spMk id="31" creationId="{B82C6169-9607-AB41-86D5-BC2D387F3A20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26:06.436" v="513" actId="1076"/>
          <ac:spMkLst>
            <pc:docMk/>
            <pc:sldMk cId="3720928919" sldId="403"/>
            <ac:spMk id="32" creationId="{D0846C43-68AC-61B9-F972-4762412CFE23}"/>
          </ac:spMkLst>
        </pc:spChg>
        <pc:spChg chg="add mod ord">
          <ac:chgData name="来宾用户" userId="S::urn:spo:anon#eb12fa7dc07bea2967063c1943925ac641005ce13dbe8c68afa80f00831bbc18::" providerId="AD" clId="Web-{40A5C684-5C00-E0F6-BFE7-AFE1A2D58EDC}" dt="2024-02-11T20:39:09.752" v="698"/>
          <ac:spMkLst>
            <pc:docMk/>
            <pc:sldMk cId="3720928919" sldId="403"/>
            <ac:spMk id="36" creationId="{CD422B1B-6C53-B460-C0F2-9545DAD205A2}"/>
          </ac:spMkLst>
        </pc:spChg>
        <pc:spChg chg="add del mod">
          <ac:chgData name="来宾用户" userId="S::urn:spo:anon#eb12fa7dc07bea2967063c1943925ac641005ce13dbe8c68afa80f00831bbc18::" providerId="AD" clId="Web-{40A5C684-5C00-E0F6-BFE7-AFE1A2D58EDC}" dt="2024-02-11T17:23:49.699" v="268"/>
          <ac:spMkLst>
            <pc:docMk/>
            <pc:sldMk cId="3720928919" sldId="403"/>
            <ac:spMk id="37" creationId="{34087479-5614-E950-1BBB-CC7238FDCD1E}"/>
          </ac:spMkLst>
        </pc:spChg>
        <pc:spChg chg="add del mod">
          <ac:chgData name="来宾用户" userId="S::urn:spo:anon#eb12fa7dc07bea2967063c1943925ac641005ce13dbe8c68afa80f00831bbc18::" providerId="AD" clId="Web-{40A5C684-5C00-E0F6-BFE7-AFE1A2D58EDC}" dt="2024-02-11T17:23:49.699" v="267"/>
          <ac:spMkLst>
            <pc:docMk/>
            <pc:sldMk cId="3720928919" sldId="403"/>
            <ac:spMk id="38" creationId="{9C1D8A1F-4B00-85E0-37D2-79E39BCACB24}"/>
          </ac:spMkLst>
        </pc:spChg>
        <pc:spChg chg="add del mod">
          <ac:chgData name="来宾用户" userId="S::urn:spo:anon#eb12fa7dc07bea2967063c1943925ac641005ce13dbe8c68afa80f00831bbc18::" providerId="AD" clId="Web-{40A5C684-5C00-E0F6-BFE7-AFE1A2D58EDC}" dt="2024-02-11T17:23:49.699" v="266"/>
          <ac:spMkLst>
            <pc:docMk/>
            <pc:sldMk cId="3720928919" sldId="403"/>
            <ac:spMk id="39" creationId="{A2136ED3-5D7C-1DFC-C013-F0D080664B25}"/>
          </ac:spMkLst>
        </pc:spChg>
        <pc:spChg chg="add del mod">
          <ac:chgData name="来宾用户" userId="S::urn:spo:anon#eb12fa7dc07bea2967063c1943925ac641005ce13dbe8c68afa80f00831bbc18::" providerId="AD" clId="Web-{40A5C684-5C00-E0F6-BFE7-AFE1A2D58EDC}" dt="2024-02-11T17:23:49.699" v="265"/>
          <ac:spMkLst>
            <pc:docMk/>
            <pc:sldMk cId="3720928919" sldId="403"/>
            <ac:spMk id="40" creationId="{BA06A8C4-7770-601E-1BAC-439F3DB76204}"/>
          </ac:spMkLst>
        </pc:spChg>
        <pc:spChg chg="add del mod">
          <ac:chgData name="来宾用户" userId="S::urn:spo:anon#eb12fa7dc07bea2967063c1943925ac641005ce13dbe8c68afa80f00831bbc18::" providerId="AD" clId="Web-{40A5C684-5C00-E0F6-BFE7-AFE1A2D58EDC}" dt="2024-02-11T17:23:49.699" v="264"/>
          <ac:spMkLst>
            <pc:docMk/>
            <pc:sldMk cId="3720928919" sldId="403"/>
            <ac:spMk id="41" creationId="{1D9581DF-EE41-9186-5102-AC4C93647380}"/>
          </ac:spMkLst>
        </pc:spChg>
        <pc:spChg chg="add del mod">
          <ac:chgData name="来宾用户" userId="S::urn:spo:anon#eb12fa7dc07bea2967063c1943925ac641005ce13dbe8c68afa80f00831bbc18::" providerId="AD" clId="Web-{40A5C684-5C00-E0F6-BFE7-AFE1A2D58EDC}" dt="2024-02-11T17:23:49.699" v="263"/>
          <ac:spMkLst>
            <pc:docMk/>
            <pc:sldMk cId="3720928919" sldId="403"/>
            <ac:spMk id="42" creationId="{EE7B3045-E641-2A8F-DD7B-A6866CC14F6A}"/>
          </ac:spMkLst>
        </pc:spChg>
        <pc:spChg chg="add del mod">
          <ac:chgData name="来宾用户" userId="S::urn:spo:anon#eb12fa7dc07bea2967063c1943925ac641005ce13dbe8c68afa80f00831bbc18::" providerId="AD" clId="Web-{40A5C684-5C00-E0F6-BFE7-AFE1A2D58EDC}" dt="2024-02-11T17:22:49.883" v="259"/>
          <ac:spMkLst>
            <pc:docMk/>
            <pc:sldMk cId="3720928919" sldId="403"/>
            <ac:spMk id="43" creationId="{2D51B0A7-D0A7-DB49-AE7F-C65A7C9F35B8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645" v="612" actId="1076"/>
          <ac:spMkLst>
            <pc:docMk/>
            <pc:sldMk cId="3720928919" sldId="403"/>
            <ac:spMk id="48" creationId="{58755034-C739-D43D-306E-2D498F5AEEDD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645" v="613" actId="1076"/>
          <ac:spMkLst>
            <pc:docMk/>
            <pc:sldMk cId="3720928919" sldId="403"/>
            <ac:spMk id="49" creationId="{8E40D27C-77AC-91F3-E5AB-74797439775E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676" v="616" actId="1076"/>
          <ac:spMkLst>
            <pc:docMk/>
            <pc:sldMk cId="3720928919" sldId="403"/>
            <ac:spMk id="52" creationId="{5DC1F8BE-5418-D0F2-295E-45F3C98BDB3D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708" v="618" actId="1076"/>
          <ac:spMkLst>
            <pc:docMk/>
            <pc:sldMk cId="3720928919" sldId="403"/>
            <ac:spMk id="54" creationId="{AD626C7A-E266-D2C5-EE1E-BAB7A8845512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708" v="619" actId="1076"/>
          <ac:spMkLst>
            <pc:docMk/>
            <pc:sldMk cId="3720928919" sldId="403"/>
            <ac:spMk id="55" creationId="{381DA51E-CB71-A7A6-36A0-E86779949512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739" v="621" actId="1076"/>
          <ac:spMkLst>
            <pc:docMk/>
            <pc:sldMk cId="3720928919" sldId="403"/>
            <ac:spMk id="57" creationId="{4533BADC-5C8D-C433-F93B-CDE4F0EF9FDF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739" v="622" actId="1076"/>
          <ac:spMkLst>
            <pc:docMk/>
            <pc:sldMk cId="3720928919" sldId="403"/>
            <ac:spMk id="58" creationId="{676F105A-EED6-085C-6882-B57E4D4F3312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770" v="624" actId="1076"/>
          <ac:spMkLst>
            <pc:docMk/>
            <pc:sldMk cId="3720928919" sldId="403"/>
            <ac:spMk id="60" creationId="{F3136884-50F8-A0E1-1276-F52593F1DD5D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770" v="625" actId="1076"/>
          <ac:spMkLst>
            <pc:docMk/>
            <pc:sldMk cId="3720928919" sldId="403"/>
            <ac:spMk id="61" creationId="{71D87986-A572-9BA7-8D9F-0A9426AC72B6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801" v="627" actId="1076"/>
          <ac:spMkLst>
            <pc:docMk/>
            <pc:sldMk cId="3720928919" sldId="403"/>
            <ac:spMk id="63" creationId="{88184DC9-BE40-D583-AF4B-673C25223CCC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817" v="628" actId="1076"/>
          <ac:spMkLst>
            <pc:docMk/>
            <pc:sldMk cId="3720928919" sldId="403"/>
            <ac:spMk id="64" creationId="{6CAF300D-B90D-DF36-CAD1-1FF0D773FC86}"/>
          </ac:spMkLst>
        </pc:spChg>
        <pc:spChg chg="add del mod">
          <ac:chgData name="来宾用户" userId="S::urn:spo:anon#eb12fa7dc07bea2967063c1943925ac641005ce13dbe8c68afa80f00831bbc18::" providerId="AD" clId="Web-{40A5C684-5C00-E0F6-BFE7-AFE1A2D58EDC}" dt="2024-02-11T17:32:47.807" v="377"/>
          <ac:spMkLst>
            <pc:docMk/>
            <pc:sldMk cId="3720928919" sldId="403"/>
            <ac:spMk id="66" creationId="{2B86682C-E95D-7BA4-9BCD-B1D7B67B338E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14.833" v="631" actId="1076"/>
          <ac:spMkLst>
            <pc:docMk/>
            <pc:sldMk cId="3720928919" sldId="403"/>
            <ac:spMk id="69" creationId="{07B7B775-E1CA-A3B5-0752-8326A09D1C21}"/>
          </ac:spMkLst>
        </pc:spChg>
        <pc:spChg chg="add mod">
          <ac:chgData name="来宾用户" userId="S::urn:spo:anon#eb12fa7dc07bea2967063c1943925ac641005ce13dbe8c68afa80f00831bbc18::" providerId="AD" clId="Web-{40A5C684-5C00-E0F6-BFE7-AFE1A2D58EDC}" dt="2024-02-11T20:30:26.520" v="636" actId="1076"/>
          <ac:spMkLst>
            <pc:docMk/>
            <pc:sldMk cId="3720928919" sldId="403"/>
            <ac:spMk id="70" creationId="{ECAEB412-FC0D-F406-1B85-46915EBE3C18}"/>
          </ac:spMkLst>
        </pc:spChg>
        <pc:graphicFrameChg chg="add del">
          <ac:chgData name="来宾用户" userId="S::urn:spo:anon#eb12fa7dc07bea2967063c1943925ac641005ce13dbe8c68afa80f00831bbc18::" providerId="AD" clId="Web-{40A5C684-5C00-E0F6-BFE7-AFE1A2D58EDC}" dt="2024-02-11T17:23:07.837" v="262"/>
          <ac:graphicFrameMkLst>
            <pc:docMk/>
            <pc:sldMk cId="3720928919" sldId="403"/>
            <ac:graphicFrameMk id="44" creationId="{542DC0D1-841F-0338-DB1E-890B735B8D15}"/>
          </ac:graphicFrameMkLst>
        </pc:graphicFrameChg>
        <pc:picChg chg="add del mod">
          <ac:chgData name="来宾用户" userId="S::urn:spo:anon#eb12fa7dc07bea2967063c1943925ac641005ce13dbe8c68afa80f00831bbc18::" providerId="AD" clId="Web-{40A5C684-5C00-E0F6-BFE7-AFE1A2D58EDC}" dt="2024-02-11T21:05:03.404" v="708"/>
          <ac:picMkLst>
            <pc:docMk/>
            <pc:sldMk cId="3720928919" sldId="403"/>
            <ac:picMk id="2" creationId="{ACD6AB74-C8A8-E707-140C-217DBEA76E60}"/>
          </ac:picMkLst>
        </pc:picChg>
        <pc:picChg chg="add del mod">
          <ac:chgData name="来宾用户" userId="S::urn:spo:anon#eb12fa7dc07bea2967063c1943925ac641005ce13dbe8c68afa80f00831bbc18::" providerId="AD" clId="Web-{40A5C684-5C00-E0F6-BFE7-AFE1A2D58EDC}" dt="2024-02-11T21:03:49.651" v="700"/>
          <ac:picMkLst>
            <pc:docMk/>
            <pc:sldMk cId="3720928919" sldId="403"/>
            <ac:picMk id="5" creationId="{D6D5B556-EEB9-BD6D-F9DE-A3BCC808534C}"/>
          </ac:picMkLst>
        </pc:picChg>
        <pc:picChg chg="add mod">
          <ac:chgData name="来宾用户" userId="S::urn:spo:anon#eb12fa7dc07bea2967063c1943925ac641005ce13dbe8c68afa80f00831bbc18::" providerId="AD" clId="Web-{40A5C684-5C00-E0F6-BFE7-AFE1A2D58EDC}" dt="2024-02-11T17:09:32.011" v="5" actId="1076"/>
          <ac:picMkLst>
            <pc:docMk/>
            <pc:sldMk cId="3720928919" sldId="403"/>
            <ac:picMk id="8" creationId="{56D8201C-0E37-0FE8-8944-778E8512595B}"/>
          </ac:picMkLst>
        </pc:picChg>
        <pc:picChg chg="add mod">
          <ac:chgData name="来宾用户" userId="S::urn:spo:anon#eb12fa7dc07bea2967063c1943925ac641005ce13dbe8c68afa80f00831bbc18::" providerId="AD" clId="Web-{40A5C684-5C00-E0F6-BFE7-AFE1A2D58EDC}" dt="2024-02-11T20:26:06.374" v="505" actId="1076"/>
          <ac:picMkLst>
            <pc:docMk/>
            <pc:sldMk cId="3720928919" sldId="403"/>
            <ac:picMk id="23" creationId="{ECBE4BAE-7BE5-16BA-9161-97C648BD60C3}"/>
          </ac:picMkLst>
        </pc:picChg>
        <pc:picChg chg="add del mod">
          <ac:chgData name="来宾用户" userId="S::urn:spo:anon#eb12fa7dc07bea2967063c1943925ac641005ce13dbe8c68afa80f00831bbc18::" providerId="AD" clId="Web-{40A5C684-5C00-E0F6-BFE7-AFE1A2D58EDC}" dt="2024-02-11T17:20:20.266" v="209"/>
          <ac:picMkLst>
            <pc:docMk/>
            <pc:sldMk cId="3720928919" sldId="403"/>
            <ac:picMk id="33" creationId="{FCDA1CBF-0C2E-9047-CC96-CCA4567CDEB1}"/>
          </ac:picMkLst>
        </pc:picChg>
        <pc:picChg chg="add del mod">
          <ac:chgData name="来宾用户" userId="S::urn:spo:anon#eb12fa7dc07bea2967063c1943925ac641005ce13dbe8c68afa80f00831bbc18::" providerId="AD" clId="Web-{40A5C684-5C00-E0F6-BFE7-AFE1A2D58EDC}" dt="2024-02-11T17:22:51.102" v="260"/>
          <ac:picMkLst>
            <pc:docMk/>
            <pc:sldMk cId="3720928919" sldId="403"/>
            <ac:picMk id="34" creationId="{1858ADAC-9FE6-F5DA-04B3-648CEBA8F078}"/>
          </ac:picMkLst>
        </pc:picChg>
        <pc:picChg chg="add mod">
          <ac:chgData name="来宾用户" userId="S::urn:spo:anon#eb12fa7dc07bea2967063c1943925ac641005ce13dbe8c68afa80f00831bbc18::" providerId="AD" clId="Web-{40A5C684-5C00-E0F6-BFE7-AFE1A2D58EDC}" dt="2024-02-11T21:04:14.933" v="705" actId="14100"/>
          <ac:picMkLst>
            <pc:docMk/>
            <pc:sldMk cId="3720928919" sldId="403"/>
            <ac:picMk id="37" creationId="{101A1DBD-FE85-C3D4-D295-EC2473F0DB00}"/>
          </ac:picMkLst>
        </pc:picChg>
        <pc:picChg chg="add del mod">
          <ac:chgData name="来宾用户" userId="S::urn:spo:anon#eb12fa7dc07bea2967063c1943925ac641005ce13dbe8c68afa80f00831bbc18::" providerId="AD" clId="Web-{40A5C684-5C00-E0F6-BFE7-AFE1A2D58EDC}" dt="2024-02-11T21:05:12.982" v="710"/>
          <ac:picMkLst>
            <pc:docMk/>
            <pc:sldMk cId="3720928919" sldId="403"/>
            <ac:picMk id="38" creationId="{6BE78086-749D-D7E3-9661-6F1181051330}"/>
          </ac:picMkLst>
        </pc:picChg>
        <pc:picChg chg="add mod">
          <ac:chgData name="来宾用户" userId="S::urn:spo:anon#eb12fa7dc07bea2967063c1943925ac641005ce13dbe8c68afa80f00831bbc18::" providerId="AD" clId="Web-{40A5C684-5C00-E0F6-BFE7-AFE1A2D58EDC}" dt="2024-02-11T21:05:59.889" v="715" actId="14100"/>
          <ac:picMkLst>
            <pc:docMk/>
            <pc:sldMk cId="3720928919" sldId="403"/>
            <ac:picMk id="39" creationId="{7B7F74FD-9E4C-2C61-493B-F2B5786A4D02}"/>
          </ac:picMkLst>
        </pc:picChg>
        <pc:picChg chg="add mod ord">
          <ac:chgData name="来宾用户" userId="S::urn:spo:anon#eb12fa7dc07bea2967063c1943925ac641005ce13dbe8c68afa80f00831bbc18::" providerId="AD" clId="Web-{40A5C684-5C00-E0F6-BFE7-AFE1A2D58EDC}" dt="2024-02-11T20:30:14.614" v="609" actId="1076"/>
          <ac:picMkLst>
            <pc:docMk/>
            <pc:sldMk cId="3720928919" sldId="403"/>
            <ac:picMk id="45" creationId="{322374FF-5557-9C87-FFFF-286B04FEC994}"/>
          </ac:picMkLst>
        </pc:picChg>
        <pc:cxnChg chg="add mod">
          <ac:chgData name="来宾用户" userId="S::urn:spo:anon#eb12fa7dc07bea2967063c1943925ac641005ce13dbe8c68afa80f00831bbc18::" providerId="AD" clId="Web-{40A5C684-5C00-E0F6-BFE7-AFE1A2D58EDC}" dt="2024-02-11T20:26:10.671" v="539" actId="1076"/>
          <ac:cxnSpMkLst>
            <pc:docMk/>
            <pc:sldMk cId="3720928919" sldId="403"/>
            <ac:cxnSpMk id="16" creationId="{7B941108-E5C7-3C61-5D84-FDCAF6A60099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7:08.233" v="681" actId="14100"/>
          <ac:cxnSpMkLst>
            <pc:docMk/>
            <pc:sldMk cId="3720928919" sldId="403"/>
            <ac:cxnSpMk id="20" creationId="{A3C4B14C-F84D-65FE-BBF8-A5DDBB272C97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17:38:27.888" v="497"/>
          <ac:cxnSpMkLst>
            <pc:docMk/>
            <pc:sldMk cId="3720928919" sldId="403"/>
            <ac:cxnSpMk id="21" creationId="{46A43875-BE9A-8A83-94F2-982F23ADF31D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6:55.608" v="679" actId="14100"/>
          <ac:cxnSpMkLst>
            <pc:docMk/>
            <pc:sldMk cId="3720928919" sldId="403"/>
            <ac:cxnSpMk id="22" creationId="{E54C96D9-A190-CAEB-933C-85A6CBB62DAB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28:49.331" v="597" actId="14100"/>
          <ac:cxnSpMkLst>
            <pc:docMk/>
            <pc:sldMk cId="3720928919" sldId="403"/>
            <ac:cxnSpMk id="24" creationId="{5B796973-E244-97B0-35E5-737F79392F10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6:03.154" v="669" actId="1076"/>
          <ac:cxnSpMkLst>
            <pc:docMk/>
            <pc:sldMk cId="3720928919" sldId="403"/>
            <ac:cxnSpMk id="25" creationId="{BF884A6B-61F9-9CCD-2B5C-C01FF30873A8}"/>
          </ac:cxnSpMkLst>
        </pc:cxnChg>
        <pc:cxnChg chg="add del">
          <ac:chgData name="来宾用户" userId="S::urn:spo:anon#eb12fa7dc07bea2967063c1943925ac641005ce13dbe8c68afa80f00831bbc18::" providerId="AD" clId="Web-{40A5C684-5C00-E0F6-BFE7-AFE1A2D58EDC}" dt="2024-02-11T17:17:33.069" v="166"/>
          <ac:cxnSpMkLst>
            <pc:docMk/>
            <pc:sldMk cId="3720928919" sldId="403"/>
            <ac:cxnSpMk id="25" creationId="{F189871D-32C3-7402-13BA-ACE5B1F11AF2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28:58.565" v="600" actId="1076"/>
          <ac:cxnSpMkLst>
            <pc:docMk/>
            <pc:sldMk cId="3720928919" sldId="403"/>
            <ac:cxnSpMk id="26" creationId="{4795CE6F-E1E2-2F9F-08CA-D0CD7E455875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6:22.248" v="673" actId="1076"/>
          <ac:cxnSpMkLst>
            <pc:docMk/>
            <pc:sldMk cId="3720928919" sldId="403"/>
            <ac:cxnSpMk id="33" creationId="{AC68D723-2B7B-2A7E-BF9C-CA4CE229B388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7:55.531" v="690" actId="14100"/>
          <ac:cxnSpMkLst>
            <pc:docMk/>
            <pc:sldMk cId="3720928919" sldId="403"/>
            <ac:cxnSpMk id="34" creationId="{9B5E4A38-EA04-0138-298E-52807DAB3E6E}"/>
          </ac:cxnSpMkLst>
        </pc:cxnChg>
        <pc:cxnChg chg="add del mod">
          <ac:chgData name="来宾用户" userId="S::urn:spo:anon#eb12fa7dc07bea2967063c1943925ac641005ce13dbe8c68afa80f00831bbc18::" providerId="AD" clId="Web-{40A5C684-5C00-E0F6-BFE7-AFE1A2D58EDC}" dt="2024-02-11T17:21:03.143" v="246"/>
          <ac:cxnSpMkLst>
            <pc:docMk/>
            <pc:sldMk cId="3720928919" sldId="403"/>
            <ac:cxnSpMk id="35" creationId="{5360EBF8-031C-6B04-1B81-AE71657BD9B2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8:54.002" v="695" actId="14100"/>
          <ac:cxnSpMkLst>
            <pc:docMk/>
            <pc:sldMk cId="3720928919" sldId="403"/>
            <ac:cxnSpMk id="35" creationId="{6811C4D6-1250-5285-CBB9-0D37A30B5E65}"/>
          </ac:cxnSpMkLst>
        </pc:cxnChg>
        <pc:cxnChg chg="add del mod">
          <ac:chgData name="来宾用户" userId="S::urn:spo:anon#eb12fa7dc07bea2967063c1943925ac641005ce13dbe8c68afa80f00831bbc18::" providerId="AD" clId="Web-{40A5C684-5C00-E0F6-BFE7-AFE1A2D58EDC}" dt="2024-02-11T17:23:49.699" v="269"/>
          <ac:cxnSpMkLst>
            <pc:docMk/>
            <pc:sldMk cId="3720928919" sldId="403"/>
            <ac:cxnSpMk id="36" creationId="{56E2552C-1DDC-CB3C-4066-CAA0510B5A84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0:14.614" v="610" actId="1076"/>
          <ac:cxnSpMkLst>
            <pc:docMk/>
            <pc:sldMk cId="3720928919" sldId="403"/>
            <ac:cxnSpMk id="46" creationId="{F23FA350-468B-A4D4-6304-8C5ACD30A154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0:14.630" v="611" actId="1076"/>
          <ac:cxnSpMkLst>
            <pc:docMk/>
            <pc:sldMk cId="3720928919" sldId="403"/>
            <ac:cxnSpMk id="47" creationId="{46563757-D7D2-97AB-A6AB-B56A9C9C872C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0:14.661" v="614" actId="1076"/>
          <ac:cxnSpMkLst>
            <pc:docMk/>
            <pc:sldMk cId="3720928919" sldId="403"/>
            <ac:cxnSpMk id="50" creationId="{808ACAD9-66E1-1EE2-B02C-55FF0F3979DB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0:14.676" v="615" actId="1076"/>
          <ac:cxnSpMkLst>
            <pc:docMk/>
            <pc:sldMk cId="3720928919" sldId="403"/>
            <ac:cxnSpMk id="51" creationId="{C1D3B7E0-D4AD-FED3-FB25-DAE78AA5E788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0:14.692" v="617" actId="1076"/>
          <ac:cxnSpMkLst>
            <pc:docMk/>
            <pc:sldMk cId="3720928919" sldId="403"/>
            <ac:cxnSpMk id="53" creationId="{B02EF481-3497-9824-A97E-91C61937FD29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0:14.723" v="620" actId="1076"/>
          <ac:cxnSpMkLst>
            <pc:docMk/>
            <pc:sldMk cId="3720928919" sldId="403"/>
            <ac:cxnSpMk id="56" creationId="{D6C309EA-4895-7613-3AEF-55E47774A271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0:14.755" v="623" actId="1076"/>
          <ac:cxnSpMkLst>
            <pc:docMk/>
            <pc:sldMk cId="3720928919" sldId="403"/>
            <ac:cxnSpMk id="59" creationId="{4D5363CF-39A8-210D-9082-A26A8DEE5635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0:14.786" v="626" actId="1076"/>
          <ac:cxnSpMkLst>
            <pc:docMk/>
            <pc:sldMk cId="3720928919" sldId="403"/>
            <ac:cxnSpMk id="62" creationId="{F2D9C1B6-76D8-A9D0-6B0A-817337661D73}"/>
          </ac:cxnSpMkLst>
        </pc:cxnChg>
        <pc:cxnChg chg="add del mod">
          <ac:chgData name="来宾用户" userId="S::urn:spo:anon#eb12fa7dc07bea2967063c1943925ac641005ce13dbe8c68afa80f00831bbc18::" providerId="AD" clId="Web-{40A5C684-5C00-E0F6-BFE7-AFE1A2D58EDC}" dt="2024-02-11T17:32:46.151" v="376"/>
          <ac:cxnSpMkLst>
            <pc:docMk/>
            <pc:sldMk cId="3720928919" sldId="403"/>
            <ac:cxnSpMk id="65" creationId="{A05E7EB5-91B1-4D82-BBD7-525CFBF4A0F4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0:14.817" v="629" actId="1076"/>
          <ac:cxnSpMkLst>
            <pc:docMk/>
            <pc:sldMk cId="3720928919" sldId="403"/>
            <ac:cxnSpMk id="67" creationId="{9C0D8E60-CF74-A2F7-6A6B-91D8C112CF8B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30:14.833" v="630" actId="1076"/>
          <ac:cxnSpMkLst>
            <pc:docMk/>
            <pc:sldMk cId="3720928919" sldId="403"/>
            <ac:cxnSpMk id="68" creationId="{C84D38C8-484E-0111-51FE-8F0296B8A811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26:56.234" v="549" actId="1076"/>
          <ac:cxnSpMkLst>
            <pc:docMk/>
            <pc:sldMk cId="3720928919" sldId="403"/>
            <ac:cxnSpMk id="71" creationId="{B188C029-94D5-6124-3690-7F2BA21CADAF}"/>
          </ac:cxnSpMkLst>
        </pc:cxnChg>
        <pc:cxnChg chg="add mod">
          <ac:chgData name="来宾用户" userId="S::urn:spo:anon#eb12fa7dc07bea2967063c1943925ac641005ce13dbe8c68afa80f00831bbc18::" providerId="AD" clId="Web-{40A5C684-5C00-E0F6-BFE7-AFE1A2D58EDC}" dt="2024-02-11T20:27:14.125" v="574" actId="1076"/>
          <ac:cxnSpMkLst>
            <pc:docMk/>
            <pc:sldMk cId="3720928919" sldId="403"/>
            <ac:cxnSpMk id="72" creationId="{532AA99B-4C26-5D35-7171-2BDD62525EBE}"/>
          </ac:cxnSpMkLst>
        </pc:cxnChg>
      </pc:sldChg>
      <pc:sldChg chg="add del replId">
        <pc:chgData name="来宾用户" userId="S::urn:spo:anon#eb12fa7dc07bea2967063c1943925ac641005ce13dbe8c68afa80f00831bbc18::" providerId="AD" clId="Web-{40A5C684-5C00-E0F6-BFE7-AFE1A2D58EDC}" dt="2024-02-11T17:10:38.453" v="26"/>
        <pc:sldMkLst>
          <pc:docMk/>
          <pc:sldMk cId="418554531" sldId="413"/>
        </pc:sldMkLst>
      </pc:sldChg>
    </pc:docChg>
  </pc:docChgLst>
  <pc:docChgLst>
    <pc:chgData name="来宾用户" userId="S::urn:spo:anon#eb12fa7dc07bea2967063c1943925ac641005ce13dbe8c68afa80f00831bbc18::" providerId="AD" clId="Web-{DA65407E-A9EF-BF4E-A04F-F83697497A06}"/>
    <pc:docChg chg="modSld">
      <pc:chgData name="来宾用户" userId="S::urn:spo:anon#eb12fa7dc07bea2967063c1943925ac641005ce13dbe8c68afa80f00831bbc18::" providerId="AD" clId="Web-{DA65407E-A9EF-BF4E-A04F-F83697497A06}" dt="2024-02-11T22:15:43.926" v="274" actId="1076"/>
      <pc:docMkLst>
        <pc:docMk/>
      </pc:docMkLst>
      <pc:sldChg chg="modSp">
        <pc:chgData name="来宾用户" userId="S::urn:spo:anon#eb12fa7dc07bea2967063c1943925ac641005ce13dbe8c68afa80f00831bbc18::" providerId="AD" clId="Web-{DA65407E-A9EF-BF4E-A04F-F83697497A06}" dt="2024-02-11T22:04:07.222" v="261" actId="20577"/>
        <pc:sldMkLst>
          <pc:docMk/>
          <pc:sldMk cId="0" sldId="392"/>
        </pc:sldMkLst>
        <pc:spChg chg="mod">
          <ac:chgData name="来宾用户" userId="S::urn:spo:anon#eb12fa7dc07bea2967063c1943925ac641005ce13dbe8c68afa80f00831bbc18::" providerId="AD" clId="Web-{DA65407E-A9EF-BF4E-A04F-F83697497A06}" dt="2024-02-11T22:04:07.222" v="261" actId="20577"/>
          <ac:spMkLst>
            <pc:docMk/>
            <pc:sldMk cId="0" sldId="392"/>
            <ac:spMk id="2" creationId="{00000000-0000-0000-0000-000000000000}"/>
          </ac:spMkLst>
        </pc:spChg>
      </pc:sldChg>
      <pc:sldChg chg="addSp delSp modSp">
        <pc:chgData name="来宾用户" userId="S::urn:spo:anon#eb12fa7dc07bea2967063c1943925ac641005ce13dbe8c68afa80f00831bbc18::" providerId="AD" clId="Web-{DA65407E-A9EF-BF4E-A04F-F83697497A06}" dt="2024-02-11T21:53:29.918" v="205" actId="1076"/>
        <pc:sldMkLst>
          <pc:docMk/>
          <pc:sldMk cId="1818923231" sldId="397"/>
        </pc:sldMkLst>
        <pc:spChg chg="del mod">
          <ac:chgData name="来宾用户" userId="S::urn:spo:anon#eb12fa7dc07bea2967063c1943925ac641005ce13dbe8c68afa80f00831bbc18::" providerId="AD" clId="Web-{DA65407E-A9EF-BF4E-A04F-F83697497A06}" dt="2024-02-11T21:28:03.809" v="2"/>
          <ac:spMkLst>
            <pc:docMk/>
            <pc:sldMk cId="1818923231" sldId="397"/>
            <ac:spMk id="2" creationId="{00000000-0000-0000-0000-000000000000}"/>
          </ac:spMkLst>
        </pc:spChg>
        <pc:spChg chg="add del mod">
          <ac:chgData name="来宾用户" userId="S::urn:spo:anon#eb12fa7dc07bea2967063c1943925ac641005ce13dbe8c68afa80f00831bbc18::" providerId="AD" clId="Web-{DA65407E-A9EF-BF4E-A04F-F83697497A06}" dt="2024-02-11T21:30:32.985" v="7"/>
          <ac:spMkLst>
            <pc:docMk/>
            <pc:sldMk cId="1818923231" sldId="397"/>
            <ac:spMk id="6" creationId="{7F642EE2-5783-3413-72C3-287F67E38CF4}"/>
          </ac:spMkLst>
        </pc:spChg>
        <pc:spChg chg="add mod">
          <ac:chgData name="来宾用户" userId="S::urn:spo:anon#eb12fa7dc07bea2967063c1943925ac641005ce13dbe8c68afa80f00831bbc18::" providerId="AD" clId="Web-{DA65407E-A9EF-BF4E-A04F-F83697497A06}" dt="2024-02-11T21:41:33.885" v="125" actId="1076"/>
          <ac:spMkLst>
            <pc:docMk/>
            <pc:sldMk cId="1818923231" sldId="397"/>
            <ac:spMk id="7" creationId="{CDE2D223-19B9-31DC-F62B-0C1DB6119E5B}"/>
          </ac:spMkLst>
        </pc:spChg>
        <pc:spChg chg="add del mod">
          <ac:chgData name="来宾用户" userId="S::urn:spo:anon#eb12fa7dc07bea2967063c1943925ac641005ce13dbe8c68afa80f00831bbc18::" providerId="AD" clId="Web-{DA65407E-A9EF-BF4E-A04F-F83697497A06}" dt="2024-02-11T21:31:51.168" v="14"/>
          <ac:spMkLst>
            <pc:docMk/>
            <pc:sldMk cId="1818923231" sldId="397"/>
            <ac:spMk id="8" creationId="{1CE2B8E5-9678-831D-7B68-56C2C595BD75}"/>
          </ac:spMkLst>
        </pc:spChg>
        <pc:spChg chg="add mod">
          <ac:chgData name="来宾用户" userId="S::urn:spo:anon#eb12fa7dc07bea2967063c1943925ac641005ce13dbe8c68afa80f00831bbc18::" providerId="AD" clId="Web-{DA65407E-A9EF-BF4E-A04F-F83697497A06}" dt="2024-02-11T21:41:37.135" v="126" actId="1076"/>
          <ac:spMkLst>
            <pc:docMk/>
            <pc:sldMk cId="1818923231" sldId="397"/>
            <ac:spMk id="10" creationId="{C8E558C5-425B-807E-42C9-1F8360F27354}"/>
          </ac:spMkLst>
        </pc:spChg>
        <pc:spChg chg="add mod">
          <ac:chgData name="来宾用户" userId="S::urn:spo:anon#eb12fa7dc07bea2967063c1943925ac641005ce13dbe8c68afa80f00831bbc18::" providerId="AD" clId="Web-{DA65407E-A9EF-BF4E-A04F-F83697497A06}" dt="2024-02-11T21:43:25.216" v="147" actId="1076"/>
          <ac:spMkLst>
            <pc:docMk/>
            <pc:sldMk cId="1818923231" sldId="397"/>
            <ac:spMk id="11" creationId="{2FA2BA5F-0956-E4AE-EFCF-E9F46D5B97A9}"/>
          </ac:spMkLst>
        </pc:spChg>
        <pc:spChg chg="add mod">
          <ac:chgData name="来宾用户" userId="S::urn:spo:anon#eb12fa7dc07bea2967063c1943925ac641005ce13dbe8c68afa80f00831bbc18::" providerId="AD" clId="Web-{DA65407E-A9EF-BF4E-A04F-F83697497A06}" dt="2024-02-11T21:41:39.854" v="127" actId="1076"/>
          <ac:spMkLst>
            <pc:docMk/>
            <pc:sldMk cId="1818923231" sldId="397"/>
            <ac:spMk id="12" creationId="{82973118-F37C-8445-71C1-9A6DAA590AC7}"/>
          </ac:spMkLst>
        </pc:spChg>
        <pc:picChg chg="add mod">
          <ac:chgData name="来宾用户" userId="S::urn:spo:anon#eb12fa7dc07bea2967063c1943925ac641005ce13dbe8c68afa80f00831bbc18::" providerId="AD" clId="Web-{DA65407E-A9EF-BF4E-A04F-F83697497A06}" dt="2024-02-11T21:53:29.918" v="205" actId="1076"/>
          <ac:picMkLst>
            <pc:docMk/>
            <pc:sldMk cId="1818923231" sldId="397"/>
            <ac:picMk id="13" creationId="{8DE831B5-D824-222B-FBCE-C7BA53B2B46D}"/>
          </ac:picMkLst>
        </pc:picChg>
        <pc:picChg chg="add mod">
          <ac:chgData name="来宾用户" userId="S::urn:spo:anon#eb12fa7dc07bea2967063c1943925ac641005ce13dbe8c68afa80f00831bbc18::" providerId="AD" clId="Web-{DA65407E-A9EF-BF4E-A04F-F83697497A06}" dt="2024-02-11T21:40:27.087" v="110" actId="1076"/>
          <ac:picMkLst>
            <pc:docMk/>
            <pc:sldMk cId="1818923231" sldId="397"/>
            <ac:picMk id="14" creationId="{6AED6A67-1B0C-86AF-9BB4-4A71A536312F}"/>
          </ac:picMkLst>
        </pc:picChg>
        <pc:cxnChg chg="add mod">
          <ac:chgData name="来宾用户" userId="S::urn:spo:anon#eb12fa7dc07bea2967063c1943925ac641005ce13dbe8c68afa80f00831bbc18::" providerId="AD" clId="Web-{DA65407E-A9EF-BF4E-A04F-F83697497A06}" dt="2024-02-11T21:41:28.557" v="124" actId="14100"/>
          <ac:cxnSpMkLst>
            <pc:docMk/>
            <pc:sldMk cId="1818923231" sldId="397"/>
            <ac:cxnSpMk id="15" creationId="{76DF4B5A-0B43-60C3-3116-207CDDB8DB09}"/>
          </ac:cxnSpMkLst>
        </pc:cxnChg>
        <pc:cxnChg chg="add del mod">
          <ac:chgData name="来宾用户" userId="S::urn:spo:anon#eb12fa7dc07bea2967063c1943925ac641005ce13dbe8c68afa80f00831bbc18::" providerId="AD" clId="Web-{DA65407E-A9EF-BF4E-A04F-F83697497A06}" dt="2024-02-11T21:42:14.417" v="134"/>
          <ac:cxnSpMkLst>
            <pc:docMk/>
            <pc:sldMk cId="1818923231" sldId="397"/>
            <ac:cxnSpMk id="16" creationId="{28D0C6E7-2738-3D4E-C218-DA00955CDA11}"/>
          </ac:cxnSpMkLst>
        </pc:cxnChg>
        <pc:cxnChg chg="add mod">
          <ac:chgData name="来宾用户" userId="S::urn:spo:anon#eb12fa7dc07bea2967063c1943925ac641005ce13dbe8c68afa80f00831bbc18::" providerId="AD" clId="Web-{DA65407E-A9EF-BF4E-A04F-F83697497A06}" dt="2024-02-11T21:42:29.152" v="138" actId="14100"/>
          <ac:cxnSpMkLst>
            <pc:docMk/>
            <pc:sldMk cId="1818923231" sldId="397"/>
            <ac:cxnSpMk id="17" creationId="{B60FA3F6-00C3-46F5-FA3A-C1D67E074A1F}"/>
          </ac:cxnSpMkLst>
        </pc:cxnChg>
        <pc:cxnChg chg="add del mod">
          <ac:chgData name="来宾用户" userId="S::urn:spo:anon#eb12fa7dc07bea2967063c1943925ac641005ce13dbe8c68afa80f00831bbc18::" providerId="AD" clId="Web-{DA65407E-A9EF-BF4E-A04F-F83697497A06}" dt="2024-02-11T21:44:29.827" v="151"/>
          <ac:cxnSpMkLst>
            <pc:docMk/>
            <pc:sldMk cId="1818923231" sldId="397"/>
            <ac:cxnSpMk id="18" creationId="{3122FF9A-E05C-DAAB-41E4-802C0A1FDE0F}"/>
          </ac:cxnSpMkLst>
        </pc:cxnChg>
        <pc:cxnChg chg="add mod">
          <ac:chgData name="来宾用户" userId="S::urn:spo:anon#eb12fa7dc07bea2967063c1943925ac641005ce13dbe8c68afa80f00831bbc18::" providerId="AD" clId="Web-{DA65407E-A9EF-BF4E-A04F-F83697497A06}" dt="2024-02-11T21:44:43.608" v="155" actId="1076"/>
          <ac:cxnSpMkLst>
            <pc:docMk/>
            <pc:sldMk cId="1818923231" sldId="397"/>
            <ac:cxnSpMk id="19" creationId="{203E610A-AE07-297C-0EC3-11DC59157C60}"/>
          </ac:cxnSpMkLst>
        </pc:cxnChg>
        <pc:cxnChg chg="add mod">
          <ac:chgData name="来宾用户" userId="S::urn:spo:anon#eb12fa7dc07bea2967063c1943925ac641005ce13dbe8c68afa80f00831bbc18::" providerId="AD" clId="Web-{DA65407E-A9EF-BF4E-A04F-F83697497A06}" dt="2024-02-11T21:45:18.031" v="162" actId="1076"/>
          <ac:cxnSpMkLst>
            <pc:docMk/>
            <pc:sldMk cId="1818923231" sldId="397"/>
            <ac:cxnSpMk id="20" creationId="{6F257F77-B62A-3994-7E35-A16D5AF779CB}"/>
          </ac:cxnSpMkLst>
        </pc:cxnChg>
        <pc:cxnChg chg="add mod">
          <ac:chgData name="来宾用户" userId="S::urn:spo:anon#eb12fa7dc07bea2967063c1943925ac641005ce13dbe8c68afa80f00831bbc18::" providerId="AD" clId="Web-{DA65407E-A9EF-BF4E-A04F-F83697497A06}" dt="2024-02-11T21:46:10.798" v="168" actId="14100"/>
          <ac:cxnSpMkLst>
            <pc:docMk/>
            <pc:sldMk cId="1818923231" sldId="397"/>
            <ac:cxnSpMk id="21" creationId="{A5DBC941-52B9-F7AF-BA4B-1FC61B899F25}"/>
          </ac:cxnSpMkLst>
        </pc:cxnChg>
        <pc:cxnChg chg="add mod">
          <ac:chgData name="来宾用户" userId="S::urn:spo:anon#eb12fa7dc07bea2967063c1943925ac641005ce13dbe8c68afa80f00831bbc18::" providerId="AD" clId="Web-{DA65407E-A9EF-BF4E-A04F-F83697497A06}" dt="2024-02-11T21:52:54.839" v="201" actId="14100"/>
          <ac:cxnSpMkLst>
            <pc:docMk/>
            <pc:sldMk cId="1818923231" sldId="397"/>
            <ac:cxnSpMk id="22" creationId="{BC9232D5-E3BF-953C-EC2C-08BF1C8D4554}"/>
          </ac:cxnSpMkLst>
        </pc:cxnChg>
        <pc:cxnChg chg="add del mod">
          <ac:chgData name="来宾用户" userId="S::urn:spo:anon#eb12fa7dc07bea2967063c1943925ac641005ce13dbe8c68afa80f00831bbc18::" providerId="AD" clId="Web-{DA65407E-A9EF-BF4E-A04F-F83697497A06}" dt="2024-02-11T21:47:41.707" v="178"/>
          <ac:cxnSpMkLst>
            <pc:docMk/>
            <pc:sldMk cId="1818923231" sldId="397"/>
            <ac:cxnSpMk id="23" creationId="{66D810EE-50F4-29BF-5572-C338F054C1A9}"/>
          </ac:cxnSpMkLst>
        </pc:cxnChg>
        <pc:cxnChg chg="add mod">
          <ac:chgData name="来宾用户" userId="S::urn:spo:anon#eb12fa7dc07bea2967063c1943925ac641005ce13dbe8c68afa80f00831bbc18::" providerId="AD" clId="Web-{DA65407E-A9EF-BF4E-A04F-F83697497A06}" dt="2024-02-11T21:47:53.832" v="182"/>
          <ac:cxnSpMkLst>
            <pc:docMk/>
            <pc:sldMk cId="1818923231" sldId="397"/>
            <ac:cxnSpMk id="24" creationId="{4C0D488E-ADA5-FC33-5054-9B410348E9BE}"/>
          </ac:cxnSpMkLst>
        </pc:cxnChg>
        <pc:cxnChg chg="add mod">
          <ac:chgData name="来宾用户" userId="S::urn:spo:anon#eb12fa7dc07bea2967063c1943925ac641005ce13dbe8c68afa80f00831bbc18::" providerId="AD" clId="Web-{DA65407E-A9EF-BF4E-A04F-F83697497A06}" dt="2024-02-11T21:53:17.855" v="204" actId="14100"/>
          <ac:cxnSpMkLst>
            <pc:docMk/>
            <pc:sldMk cId="1818923231" sldId="397"/>
            <ac:cxnSpMk id="25" creationId="{7BD8FD80-22BF-4F6A-29F6-74BB0FBDDE3C}"/>
          </ac:cxnSpMkLst>
        </pc:cxnChg>
      </pc:sldChg>
      <pc:sldChg chg="addSp delSp modSp">
        <pc:chgData name="来宾用户" userId="S::urn:spo:anon#eb12fa7dc07bea2967063c1943925ac641005ce13dbe8c68afa80f00831bbc18::" providerId="AD" clId="Web-{DA65407E-A9EF-BF4E-A04F-F83697497A06}" dt="2024-02-11T22:15:43.926" v="274" actId="1076"/>
        <pc:sldMkLst>
          <pc:docMk/>
          <pc:sldMk cId="138598593" sldId="401"/>
        </pc:sldMkLst>
        <pc:spChg chg="del">
          <ac:chgData name="来宾用户" userId="S::urn:spo:anon#eb12fa7dc07bea2967063c1943925ac641005ce13dbe8c68afa80f00831bbc18::" providerId="AD" clId="Web-{DA65407E-A9EF-BF4E-A04F-F83697497A06}" dt="2024-02-11T22:04:20.659" v="262"/>
          <ac:spMkLst>
            <pc:docMk/>
            <pc:sldMk cId="138598593" sldId="401"/>
            <ac:spMk id="2" creationId="{00000000-0000-0000-0000-000000000000}"/>
          </ac:spMkLst>
        </pc:spChg>
        <pc:spChg chg="add del mod">
          <ac:chgData name="来宾用户" userId="S::urn:spo:anon#eb12fa7dc07bea2967063c1943925ac641005ce13dbe8c68afa80f00831bbc18::" providerId="AD" clId="Web-{DA65407E-A9EF-BF4E-A04F-F83697497A06}" dt="2024-02-11T22:04:24.441" v="263"/>
          <ac:spMkLst>
            <pc:docMk/>
            <pc:sldMk cId="138598593" sldId="401"/>
            <ac:spMk id="6" creationId="{EFF8ECAD-7D1D-EA07-83D9-AB845139DB72}"/>
          </ac:spMkLst>
        </pc:spChg>
        <pc:picChg chg="add mod">
          <ac:chgData name="来宾用户" userId="S::urn:spo:anon#eb12fa7dc07bea2967063c1943925ac641005ce13dbe8c68afa80f00831bbc18::" providerId="AD" clId="Web-{DA65407E-A9EF-BF4E-A04F-F83697497A06}" dt="2024-02-11T22:08:30.290" v="268" actId="14100"/>
          <ac:picMkLst>
            <pc:docMk/>
            <pc:sldMk cId="138598593" sldId="401"/>
            <ac:picMk id="7" creationId="{A3A22201-5082-C214-5654-194DFD11AC2A}"/>
          </ac:picMkLst>
        </pc:picChg>
        <pc:picChg chg="add mod">
          <ac:chgData name="来宾用户" userId="S::urn:spo:anon#eb12fa7dc07bea2967063c1943925ac641005ce13dbe8c68afa80f00831bbc18::" providerId="AD" clId="Web-{DA65407E-A9EF-BF4E-A04F-F83697497A06}" dt="2024-02-11T22:09:58.433" v="270" actId="1076"/>
          <ac:picMkLst>
            <pc:docMk/>
            <pc:sldMk cId="138598593" sldId="401"/>
            <ac:picMk id="8" creationId="{B7342CD3-C377-279F-509F-5C88775EB56D}"/>
          </ac:picMkLst>
        </pc:picChg>
        <pc:picChg chg="add mod">
          <ac:chgData name="来宾用户" userId="S::urn:spo:anon#eb12fa7dc07bea2967063c1943925ac641005ce13dbe8c68afa80f00831bbc18::" providerId="AD" clId="Web-{DA65407E-A9EF-BF4E-A04F-F83697497A06}" dt="2024-02-11T22:15:43.926" v="274" actId="1076"/>
          <ac:picMkLst>
            <pc:docMk/>
            <pc:sldMk cId="138598593" sldId="401"/>
            <ac:picMk id="10" creationId="{DF1DABD8-1F95-23A8-BAE5-0480CC0C438C}"/>
          </ac:picMkLst>
        </pc:picChg>
      </pc:sldChg>
    </pc:docChg>
  </pc:docChgLst>
  <pc:docChgLst>
    <pc:chgData name="Guest User" userId="S::urn:spo:anon#eb12fa7dc07bea2967063c1943925ac641005ce13dbe8c68afa80f00831bbc18::" providerId="AD" clId="Web-{18EB0624-14A6-43D9-B455-FB1334B0BAA2}"/>
    <pc:docChg chg="addSld modSld sldOrd">
      <pc:chgData name="Guest User" userId="S::urn:spo:anon#eb12fa7dc07bea2967063c1943925ac641005ce13dbe8c68afa80f00831bbc18::" providerId="AD" clId="Web-{18EB0624-14A6-43D9-B455-FB1334B0BAA2}" dt="2024-02-11T11:32:35.075" v="1265" actId="1076"/>
      <pc:docMkLst>
        <pc:docMk/>
      </pc:docMkLst>
      <pc:sldChg chg="addSp modSp">
        <pc:chgData name="Guest User" userId="S::urn:spo:anon#eb12fa7dc07bea2967063c1943925ac641005ce13dbe8c68afa80f00831bbc18::" providerId="AD" clId="Web-{18EB0624-14A6-43D9-B455-FB1334B0BAA2}" dt="2024-02-11T10:02:26.314" v="12" actId="14100"/>
        <pc:sldMkLst>
          <pc:docMk/>
          <pc:sldMk cId="1586170063" sldId="396"/>
        </pc:sldMkLst>
        <pc:spChg chg="add mod">
          <ac:chgData name="Guest User" userId="S::urn:spo:anon#eb12fa7dc07bea2967063c1943925ac641005ce13dbe8c68afa80f00831bbc18::" providerId="AD" clId="Web-{18EB0624-14A6-43D9-B455-FB1334B0BAA2}" dt="2024-02-11T10:02:26.314" v="12" actId="14100"/>
          <ac:spMkLst>
            <pc:docMk/>
            <pc:sldMk cId="1586170063" sldId="396"/>
            <ac:spMk id="5" creationId="{2DC2A8A5-3D73-CC42-8B37-7FB274C42156}"/>
          </ac:spMkLst>
        </pc:spChg>
      </pc:sldChg>
      <pc:sldChg chg="addSp delSp modSp">
        <pc:chgData name="Guest User" userId="S::urn:spo:anon#eb12fa7dc07bea2967063c1943925ac641005ce13dbe8c68afa80f00831bbc18::" providerId="AD" clId="Web-{18EB0624-14A6-43D9-B455-FB1334B0BAA2}" dt="2024-02-11T11:32:13.606" v="1247" actId="20577"/>
        <pc:sldMkLst>
          <pc:docMk/>
          <pc:sldMk cId="3650527227" sldId="402"/>
        </pc:sldMkLst>
        <pc:spChg chg="del mod">
          <ac:chgData name="Guest User" userId="S::urn:spo:anon#eb12fa7dc07bea2967063c1943925ac641005ce13dbe8c68afa80f00831bbc18::" providerId="AD" clId="Web-{18EB0624-14A6-43D9-B455-FB1334B0BAA2}" dt="2024-02-11T10:04:03.524" v="14"/>
          <ac:spMkLst>
            <pc:docMk/>
            <pc:sldMk cId="3650527227" sldId="402"/>
            <ac:spMk id="2" creationId="{00000000-0000-0000-0000-000000000000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0:04:59.888" v="36" actId="20577"/>
          <ac:spMkLst>
            <pc:docMk/>
            <pc:sldMk cId="3650527227" sldId="402"/>
            <ac:spMk id="6" creationId="{04338413-1174-D210-201A-4CF3D2763EFF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0:04:55.341" v="35" actId="20577"/>
          <ac:spMkLst>
            <pc:docMk/>
            <pc:sldMk cId="3650527227" sldId="402"/>
            <ac:spMk id="7" creationId="{A0B75200-AF71-E915-5518-FB9450B05E1D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1:32:13.606" v="1247" actId="20577"/>
          <ac:spMkLst>
            <pc:docMk/>
            <pc:sldMk cId="3650527227" sldId="402"/>
            <ac:spMk id="8" creationId="{900FC355-D453-F969-F250-600507062D62}"/>
          </ac:spMkLst>
        </pc:spChg>
        <pc:picChg chg="add mod ord">
          <ac:chgData name="Guest User" userId="S::urn:spo:anon#eb12fa7dc07bea2967063c1943925ac641005ce13dbe8c68afa80f00831bbc18::" providerId="AD" clId="Web-{18EB0624-14A6-43D9-B455-FB1334B0BAA2}" dt="2024-02-11T10:04:06.228" v="15" actId="1076"/>
          <ac:picMkLst>
            <pc:docMk/>
            <pc:sldMk cId="3650527227" sldId="402"/>
            <ac:picMk id="5" creationId="{60A7FF53-12C4-30CC-4D6A-AE568D987B82}"/>
          </ac:picMkLst>
        </pc:picChg>
        <pc:cxnChg chg="add mod">
          <ac:chgData name="Guest User" userId="S::urn:spo:anon#eb12fa7dc07bea2967063c1943925ac641005ce13dbe8c68afa80f00831bbc18::" providerId="AD" clId="Web-{18EB0624-14A6-43D9-B455-FB1334B0BAA2}" dt="2024-02-11T10:05:18.843" v="39" actId="14100"/>
          <ac:cxnSpMkLst>
            <pc:docMk/>
            <pc:sldMk cId="3650527227" sldId="402"/>
            <ac:cxnSpMk id="10" creationId="{48F20BE2-903F-ED25-ACE1-D3141798A3CB}"/>
          </ac:cxnSpMkLst>
        </pc:cxnChg>
        <pc:cxnChg chg="add mod">
          <ac:chgData name="Guest User" userId="S::urn:spo:anon#eb12fa7dc07bea2967063c1943925ac641005ce13dbe8c68afa80f00831bbc18::" providerId="AD" clId="Web-{18EB0624-14A6-43D9-B455-FB1334B0BAA2}" dt="2024-02-11T10:05:30.844" v="42" actId="14100"/>
          <ac:cxnSpMkLst>
            <pc:docMk/>
            <pc:sldMk cId="3650527227" sldId="402"/>
            <ac:cxnSpMk id="11" creationId="{670FBA58-98E8-C6CA-5E82-D0740B41499B}"/>
          </ac:cxnSpMkLst>
        </pc:cxnChg>
      </pc:sldChg>
      <pc:sldChg chg="addSp delSp modSp">
        <pc:chgData name="Guest User" userId="S::urn:spo:anon#eb12fa7dc07bea2967063c1943925ac641005ce13dbe8c68afa80f00831bbc18::" providerId="AD" clId="Web-{18EB0624-14A6-43D9-B455-FB1334B0BAA2}" dt="2024-02-11T11:28:39.928" v="1243" actId="1076"/>
        <pc:sldMkLst>
          <pc:docMk/>
          <pc:sldMk cId="897368200" sldId="406"/>
        </pc:sldMkLst>
        <pc:spChg chg="del mod">
          <ac:chgData name="Guest User" userId="S::urn:spo:anon#eb12fa7dc07bea2967063c1943925ac641005ce13dbe8c68afa80f00831bbc18::" providerId="AD" clId="Web-{18EB0624-14A6-43D9-B455-FB1334B0BAA2}" dt="2024-02-11T10:38:21.141" v="308"/>
          <ac:spMkLst>
            <pc:docMk/>
            <pc:sldMk cId="897368200" sldId="406"/>
            <ac:spMk id="2" creationId="{00000000-0000-0000-0000-000000000000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1:00:39.783" v="343" actId="14100"/>
          <ac:spMkLst>
            <pc:docMk/>
            <pc:sldMk cId="897368200" sldId="406"/>
            <ac:spMk id="8" creationId="{2DC08A10-A8EA-2AB5-4ECF-0E1FA9EABE3E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1:28:39.928" v="1243" actId="1076"/>
          <ac:spMkLst>
            <pc:docMk/>
            <pc:sldMk cId="897368200" sldId="406"/>
            <ac:spMk id="10" creationId="{50924F89-1035-0480-3310-7CF64F8AF0D4}"/>
          </ac:spMkLst>
        </pc:spChg>
        <pc:picChg chg="add del mod">
          <ac:chgData name="Guest User" userId="S::urn:spo:anon#eb12fa7dc07bea2967063c1943925ac641005ce13dbe8c68afa80f00831bbc18::" providerId="AD" clId="Web-{18EB0624-14A6-43D9-B455-FB1334B0BAA2}" dt="2024-02-11T11:26:13.455" v="1229"/>
          <ac:picMkLst>
            <pc:docMk/>
            <pc:sldMk cId="897368200" sldId="406"/>
            <ac:picMk id="2" creationId="{D4BE3036-D3FE-9E75-202B-C41C58249856}"/>
          </ac:picMkLst>
        </pc:picChg>
        <pc:picChg chg="add mod">
          <ac:chgData name="Guest User" userId="S::urn:spo:anon#eb12fa7dc07bea2967063c1943925ac641005ce13dbe8c68afa80f00831bbc18::" providerId="AD" clId="Web-{18EB0624-14A6-43D9-B455-FB1334B0BAA2}" dt="2024-02-11T10:38:31.626" v="310" actId="1076"/>
          <ac:picMkLst>
            <pc:docMk/>
            <pc:sldMk cId="897368200" sldId="406"/>
            <ac:picMk id="5" creationId="{931860A1-F890-E17E-4B10-2074B00D7A29}"/>
          </ac:picMkLst>
        </pc:picChg>
        <pc:picChg chg="add del mod">
          <ac:chgData name="Guest User" userId="S::urn:spo:anon#eb12fa7dc07bea2967063c1943925ac641005ce13dbe8c68afa80f00831bbc18::" providerId="AD" clId="Web-{18EB0624-14A6-43D9-B455-FB1334B0BAA2}" dt="2024-02-11T11:00:43.627" v="345"/>
          <ac:picMkLst>
            <pc:docMk/>
            <pc:sldMk cId="897368200" sldId="406"/>
            <ac:picMk id="9" creationId="{B5EEB5FB-BD5C-9841-54E1-DCE542CC88DB}"/>
          </ac:picMkLst>
        </pc:picChg>
        <pc:picChg chg="add del mod">
          <ac:chgData name="Guest User" userId="S::urn:spo:anon#eb12fa7dc07bea2967063c1943925ac641005ce13dbe8c68afa80f00831bbc18::" providerId="AD" clId="Web-{18EB0624-14A6-43D9-B455-FB1334B0BAA2}" dt="2024-02-11T11:28:21.568" v="1236"/>
          <ac:picMkLst>
            <pc:docMk/>
            <pc:sldMk cId="897368200" sldId="406"/>
            <ac:picMk id="11" creationId="{89CB42B2-BCF9-8CE7-428F-1F8203F6B373}"/>
          </ac:picMkLst>
        </pc:picChg>
        <pc:picChg chg="add mod">
          <ac:chgData name="Guest User" userId="S::urn:spo:anon#eb12fa7dc07bea2967063c1943925ac641005ce13dbe8c68afa80f00831bbc18::" providerId="AD" clId="Web-{18EB0624-14A6-43D9-B455-FB1334B0BAA2}" dt="2024-02-11T11:28:38.053" v="1242" actId="1076"/>
          <ac:picMkLst>
            <pc:docMk/>
            <pc:sldMk cId="897368200" sldId="406"/>
            <ac:picMk id="12" creationId="{D66EFEB8-1615-738F-0DF3-B9BDA68B40A0}"/>
          </ac:picMkLst>
        </pc:picChg>
        <pc:cxnChg chg="add mod">
          <ac:chgData name="Guest User" userId="S::urn:spo:anon#eb12fa7dc07bea2967063c1943925ac641005ce13dbe8c68afa80f00831bbc18::" providerId="AD" clId="Web-{18EB0624-14A6-43D9-B455-FB1334B0BAA2}" dt="2024-02-11T11:00:20.658" v="317" actId="14100"/>
          <ac:cxnSpMkLst>
            <pc:docMk/>
            <pc:sldMk cId="897368200" sldId="406"/>
            <ac:cxnSpMk id="7" creationId="{3888ED9D-4592-4C1A-9BE4-A0B61BBC643C}"/>
          </ac:cxnSpMkLst>
        </pc:cxnChg>
      </pc:sldChg>
      <pc:sldChg chg="addSp delSp modSp add replId">
        <pc:chgData name="Guest User" userId="S::urn:spo:anon#eb12fa7dc07bea2967063c1943925ac641005ce13dbe8c68afa80f00831bbc18::" providerId="AD" clId="Web-{18EB0624-14A6-43D9-B455-FB1334B0BAA2}" dt="2024-02-11T11:32:35.075" v="1265" actId="1076"/>
        <pc:sldMkLst>
          <pc:docMk/>
          <pc:sldMk cId="2759401675" sldId="407"/>
        </pc:sldMkLst>
        <pc:spChg chg="add mod">
          <ac:chgData name="Guest User" userId="S::urn:spo:anon#eb12fa7dc07bea2967063c1943925ac641005ce13dbe8c68afa80f00831bbc18::" providerId="AD" clId="Web-{18EB0624-14A6-43D9-B455-FB1334B0BAA2}" dt="2024-02-11T11:32:35.075" v="1265" actId="1076"/>
          <ac:spMkLst>
            <pc:docMk/>
            <pc:sldMk cId="2759401675" sldId="407"/>
            <ac:spMk id="2" creationId="{EEA69AD1-E8F9-E4E0-D69C-21BABD3D2EBF}"/>
          </ac:spMkLst>
        </pc:spChg>
        <pc:spChg chg="mod">
          <ac:chgData name="Guest User" userId="S::urn:spo:anon#eb12fa7dc07bea2967063c1943925ac641005ce13dbe8c68afa80f00831bbc18::" providerId="AD" clId="Web-{18EB0624-14A6-43D9-B455-FB1334B0BAA2}" dt="2024-02-11T10:08:16.935" v="55" actId="20577"/>
          <ac:spMkLst>
            <pc:docMk/>
            <pc:sldMk cId="2759401675" sldId="407"/>
            <ac:spMk id="6" creationId="{04338413-1174-D210-201A-4CF3D2763EFF}"/>
          </ac:spMkLst>
        </pc:spChg>
        <pc:spChg chg="del">
          <ac:chgData name="Guest User" userId="S::urn:spo:anon#eb12fa7dc07bea2967063c1943925ac641005ce13dbe8c68afa80f00831bbc18::" providerId="AD" clId="Web-{18EB0624-14A6-43D9-B455-FB1334B0BAA2}" dt="2024-02-11T10:08:10.403" v="51"/>
          <ac:spMkLst>
            <pc:docMk/>
            <pc:sldMk cId="2759401675" sldId="407"/>
            <ac:spMk id="7" creationId="{A0B75200-AF71-E915-5518-FB9450B05E1D}"/>
          </ac:spMkLst>
        </pc:spChg>
        <pc:spChg chg="mod">
          <ac:chgData name="Guest User" userId="S::urn:spo:anon#eb12fa7dc07bea2967063c1943925ac641005ce13dbe8c68afa80f00831bbc18::" providerId="AD" clId="Web-{18EB0624-14A6-43D9-B455-FB1334B0BAA2}" dt="2024-02-11T11:32:18.294" v="1251" actId="20577"/>
          <ac:spMkLst>
            <pc:docMk/>
            <pc:sldMk cId="2759401675" sldId="407"/>
            <ac:spMk id="8" creationId="{900FC355-D453-F969-F250-600507062D62}"/>
          </ac:spMkLst>
        </pc:spChg>
        <pc:spChg chg="add del mod">
          <ac:chgData name="Guest User" userId="S::urn:spo:anon#eb12fa7dc07bea2967063c1943925ac641005ce13dbe8c68afa80f00831bbc18::" providerId="AD" clId="Web-{18EB0624-14A6-43D9-B455-FB1334B0BAA2}" dt="2024-02-11T10:05:48.533" v="45"/>
          <ac:spMkLst>
            <pc:docMk/>
            <pc:sldMk cId="2759401675" sldId="407"/>
            <ac:spMk id="12" creationId="{53BF595A-44F8-7845-1A23-758116662CC3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0:15:44.299" v="145" actId="20577"/>
          <ac:spMkLst>
            <pc:docMk/>
            <pc:sldMk cId="2759401675" sldId="407"/>
            <ac:spMk id="14" creationId="{69865EE6-1042-019C-F86A-A6D59902DD85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0:12:27.690" v="106" actId="20577"/>
          <ac:spMkLst>
            <pc:docMk/>
            <pc:sldMk cId="2759401675" sldId="407"/>
            <ac:spMk id="16" creationId="{4AF35C06-58A6-8164-BE45-D9F9D7A456CF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0:12:59.396" v="117" actId="20577"/>
          <ac:spMkLst>
            <pc:docMk/>
            <pc:sldMk cId="2759401675" sldId="407"/>
            <ac:spMk id="19" creationId="{A3D1E383-CEC1-C167-6017-CE7A8BDC1E38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0:14:10.448" v="132" actId="20577"/>
          <ac:spMkLst>
            <pc:docMk/>
            <pc:sldMk cId="2759401675" sldId="407"/>
            <ac:spMk id="21" creationId="{D3C730CC-6C0B-5518-BFB2-2A0482311AE9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0:16:21.677" v="149"/>
          <ac:spMkLst>
            <pc:docMk/>
            <pc:sldMk cId="2759401675" sldId="407"/>
            <ac:spMk id="22" creationId="{AC67A176-0F80-DC92-1980-93494DD9E26C}"/>
          </ac:spMkLst>
        </pc:spChg>
        <pc:picChg chg="del">
          <ac:chgData name="Guest User" userId="S::urn:spo:anon#eb12fa7dc07bea2967063c1943925ac641005ce13dbe8c68afa80f00831bbc18::" providerId="AD" clId="Web-{18EB0624-14A6-43D9-B455-FB1334B0BAA2}" dt="2024-02-11T10:05:40.157" v="44"/>
          <ac:picMkLst>
            <pc:docMk/>
            <pc:sldMk cId="2759401675" sldId="407"/>
            <ac:picMk id="5" creationId="{60A7FF53-12C4-30CC-4D6A-AE568D987B82}"/>
          </ac:picMkLst>
        </pc:picChg>
        <pc:picChg chg="add mod">
          <ac:chgData name="Guest User" userId="S::urn:spo:anon#eb12fa7dc07bea2967063c1943925ac641005ce13dbe8c68afa80f00831bbc18::" providerId="AD" clId="Web-{18EB0624-14A6-43D9-B455-FB1334B0BAA2}" dt="2024-02-11T10:08:02.590" v="47" actId="1076"/>
          <ac:picMkLst>
            <pc:docMk/>
            <pc:sldMk cId="2759401675" sldId="407"/>
            <ac:picMk id="13" creationId="{BA1A09B2-4C9E-2449-5CF5-7F0D28472AE3}"/>
          </ac:picMkLst>
        </pc:picChg>
        <pc:cxnChg chg="mod">
          <ac:chgData name="Guest User" userId="S::urn:spo:anon#eb12fa7dc07bea2967063c1943925ac641005ce13dbe8c68afa80f00831bbc18::" providerId="AD" clId="Web-{18EB0624-14A6-43D9-B455-FB1334B0BAA2}" dt="2024-02-11T10:15:52.644" v="146" actId="14100"/>
          <ac:cxnSpMkLst>
            <pc:docMk/>
            <pc:sldMk cId="2759401675" sldId="407"/>
            <ac:cxnSpMk id="10" creationId="{48F20BE2-903F-ED25-ACE1-D3141798A3CB}"/>
          </ac:cxnSpMkLst>
        </pc:cxnChg>
        <pc:cxnChg chg="del">
          <ac:chgData name="Guest User" userId="S::urn:spo:anon#eb12fa7dc07bea2967063c1943925ac641005ce13dbe8c68afa80f00831bbc18::" providerId="AD" clId="Web-{18EB0624-14A6-43D9-B455-FB1334B0BAA2}" dt="2024-02-11T10:08:08.903" v="50"/>
          <ac:cxnSpMkLst>
            <pc:docMk/>
            <pc:sldMk cId="2759401675" sldId="407"/>
            <ac:cxnSpMk id="11" creationId="{670FBA58-98E8-C6CA-5E82-D0740B41499B}"/>
          </ac:cxnSpMkLst>
        </pc:cxnChg>
        <pc:cxnChg chg="add mod">
          <ac:chgData name="Guest User" userId="S::urn:spo:anon#eb12fa7dc07bea2967063c1943925ac641005ce13dbe8c68afa80f00831bbc18::" providerId="AD" clId="Web-{18EB0624-14A6-43D9-B455-FB1334B0BAA2}" dt="2024-02-11T10:11:04.121" v="78"/>
          <ac:cxnSpMkLst>
            <pc:docMk/>
            <pc:sldMk cId="2759401675" sldId="407"/>
            <ac:cxnSpMk id="15" creationId="{870A89D7-E4CC-2191-17D5-DF746E0089E1}"/>
          </ac:cxnSpMkLst>
        </pc:cxnChg>
        <pc:cxnChg chg="add mod">
          <ac:chgData name="Guest User" userId="S::urn:spo:anon#eb12fa7dc07bea2967063c1943925ac641005ce13dbe8c68afa80f00831bbc18::" providerId="AD" clId="Web-{18EB0624-14A6-43D9-B455-FB1334B0BAA2}" dt="2024-02-11T10:13:06.068" v="118" actId="14100"/>
          <ac:cxnSpMkLst>
            <pc:docMk/>
            <pc:sldMk cId="2759401675" sldId="407"/>
            <ac:cxnSpMk id="17" creationId="{12F9118F-A88F-7AE7-1440-F63F74984766}"/>
          </ac:cxnSpMkLst>
        </pc:cxnChg>
        <pc:cxnChg chg="add del mod">
          <ac:chgData name="Guest User" userId="S::urn:spo:anon#eb12fa7dc07bea2967063c1943925ac641005ce13dbe8c68afa80f00831bbc18::" providerId="AD" clId="Web-{18EB0624-14A6-43D9-B455-FB1334B0BAA2}" dt="2024-02-11T10:12:43.551" v="111"/>
          <ac:cxnSpMkLst>
            <pc:docMk/>
            <pc:sldMk cId="2759401675" sldId="407"/>
            <ac:cxnSpMk id="18" creationId="{8D255D0D-F1A1-E201-6305-71BAC77C4050}"/>
          </ac:cxnSpMkLst>
        </pc:cxnChg>
        <pc:cxnChg chg="add mod">
          <ac:chgData name="Guest User" userId="S::urn:spo:anon#eb12fa7dc07bea2967063c1943925ac641005ce13dbe8c68afa80f00831bbc18::" providerId="AD" clId="Web-{18EB0624-14A6-43D9-B455-FB1334B0BAA2}" dt="2024-02-11T10:13:34.148" v="124" actId="14100"/>
          <ac:cxnSpMkLst>
            <pc:docMk/>
            <pc:sldMk cId="2759401675" sldId="407"/>
            <ac:cxnSpMk id="20" creationId="{C7316F52-6270-0F63-7D9D-BCB89C78B7B2}"/>
          </ac:cxnSpMkLst>
        </pc:cxnChg>
      </pc:sldChg>
      <pc:sldChg chg="addSp delSp modSp add ord replId">
        <pc:chgData name="Guest User" userId="S::urn:spo:anon#eb12fa7dc07bea2967063c1943925ac641005ce13dbe8c68afa80f00831bbc18::" providerId="AD" clId="Web-{18EB0624-14A6-43D9-B455-FB1334B0BAA2}" dt="2024-02-11T10:23:10.178" v="293" actId="1076"/>
        <pc:sldMkLst>
          <pc:docMk/>
          <pc:sldMk cId="2190025243" sldId="408"/>
        </pc:sldMkLst>
        <pc:spChg chg="add mod">
          <ac:chgData name="Guest User" userId="S::urn:spo:anon#eb12fa7dc07bea2967063c1943925ac641005ce13dbe8c68afa80f00831bbc18::" providerId="AD" clId="Web-{18EB0624-14A6-43D9-B455-FB1334B0BAA2}" dt="2024-02-11T10:23:04.459" v="291" actId="1076"/>
          <ac:spMkLst>
            <pc:docMk/>
            <pc:sldMk cId="2190025243" sldId="408"/>
            <ac:spMk id="2" creationId="{AA2A293A-D7A1-3BF9-6FF3-94AA0AFAFAB5}"/>
          </ac:spMkLst>
        </pc:spChg>
        <pc:spChg chg="mod">
          <ac:chgData name="Guest User" userId="S::urn:spo:anon#eb12fa7dc07bea2967063c1943925ac641005ce13dbe8c68afa80f00831bbc18::" providerId="AD" clId="Web-{18EB0624-14A6-43D9-B455-FB1334B0BAA2}" dt="2024-02-11T10:20:12.711" v="155" actId="20577"/>
          <ac:spMkLst>
            <pc:docMk/>
            <pc:sldMk cId="2190025243" sldId="408"/>
            <ac:spMk id="3" creationId="{00000000-0000-0000-0000-000000000000}"/>
          </ac:spMkLst>
        </pc:spChg>
        <pc:spChg chg="add del">
          <ac:chgData name="Guest User" userId="S::urn:spo:anon#eb12fa7dc07bea2967063c1943925ac641005ce13dbe8c68afa80f00831bbc18::" providerId="AD" clId="Web-{18EB0624-14A6-43D9-B455-FB1334B0BAA2}" dt="2024-02-11T10:20:18.305" v="169"/>
          <ac:spMkLst>
            <pc:docMk/>
            <pc:sldMk cId="2190025243" sldId="408"/>
            <ac:spMk id="4" creationId="{00000000-0000-0000-0000-000000000000}"/>
          </ac:spMkLst>
        </pc:spChg>
        <pc:spChg chg="add del">
          <ac:chgData name="Guest User" userId="S::urn:spo:anon#eb12fa7dc07bea2967063c1943925ac641005ce13dbe8c68afa80f00831bbc18::" providerId="AD" clId="Web-{18EB0624-14A6-43D9-B455-FB1334B0BAA2}" dt="2024-02-11T10:21:16.638" v="215"/>
          <ac:spMkLst>
            <pc:docMk/>
            <pc:sldMk cId="2190025243" sldId="408"/>
            <ac:spMk id="5" creationId="{F2FDA07F-FDD5-0AF5-EDD9-18577C201D11}"/>
          </ac:spMkLst>
        </pc:spChg>
        <pc:spChg chg="add del mod">
          <ac:chgData name="Guest User" userId="S::urn:spo:anon#eb12fa7dc07bea2967063c1943925ac641005ce13dbe8c68afa80f00831bbc18::" providerId="AD" clId="Web-{18EB0624-14A6-43D9-B455-FB1334B0BAA2}" dt="2024-02-11T10:23:00.193" v="281" actId="1076"/>
          <ac:spMkLst>
            <pc:docMk/>
            <pc:sldMk cId="2190025243" sldId="408"/>
            <ac:spMk id="6" creationId="{04338413-1174-D210-201A-4CF3D2763EFF}"/>
          </ac:spMkLst>
        </pc:spChg>
        <pc:spChg chg="add del">
          <ac:chgData name="Guest User" userId="S::urn:spo:anon#eb12fa7dc07bea2967063c1943925ac641005ce13dbe8c68afa80f00831bbc18::" providerId="AD" clId="Web-{18EB0624-14A6-43D9-B455-FB1334B0BAA2}" dt="2024-02-11T10:20:24.696" v="187"/>
          <ac:spMkLst>
            <pc:docMk/>
            <pc:sldMk cId="2190025243" sldId="408"/>
            <ac:spMk id="8" creationId="{900FC355-D453-F969-F250-600507062D62}"/>
          </ac:spMkLst>
        </pc:spChg>
        <pc:spChg chg="add del">
          <ac:chgData name="Guest User" userId="S::urn:spo:anon#eb12fa7dc07bea2967063c1943925ac641005ce13dbe8c68afa80f00831bbc18::" providerId="AD" clId="Web-{18EB0624-14A6-43D9-B455-FB1334B0BAA2}" dt="2024-02-11T10:20:18.305" v="170"/>
          <ac:spMkLst>
            <pc:docMk/>
            <pc:sldMk cId="2190025243" sldId="408"/>
            <ac:spMk id="9" creationId="{F6887ECF-0B47-1778-D331-414D7A37C0B6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0:23:00.224" v="286" actId="1076"/>
          <ac:spMkLst>
            <pc:docMk/>
            <pc:sldMk cId="2190025243" sldId="408"/>
            <ac:spMk id="11" creationId="{6354FDE9-BB6D-68B0-3A09-E83E5124FE99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0:23:00.240" v="287" actId="1076"/>
          <ac:spMkLst>
            <pc:docMk/>
            <pc:sldMk cId="2190025243" sldId="408"/>
            <ac:spMk id="12" creationId="{97CFBAAC-D5E7-6C33-10A6-375073438E6E}"/>
          </ac:spMkLst>
        </pc:spChg>
        <pc:spChg chg="add del mod">
          <ac:chgData name="Guest User" userId="S::urn:spo:anon#eb12fa7dc07bea2967063c1943925ac641005ce13dbe8c68afa80f00831bbc18::" providerId="AD" clId="Web-{18EB0624-14A6-43D9-B455-FB1334B0BAA2}" dt="2024-02-11T10:23:00.208" v="283" actId="1076"/>
          <ac:spMkLst>
            <pc:docMk/>
            <pc:sldMk cId="2190025243" sldId="408"/>
            <ac:spMk id="14" creationId="{69865EE6-1042-019C-F86A-A6D59902DD85}"/>
          </ac:spMkLst>
        </pc:spChg>
        <pc:spChg chg="add del">
          <ac:chgData name="Guest User" userId="S::urn:spo:anon#eb12fa7dc07bea2967063c1943925ac641005ce13dbe8c68afa80f00831bbc18::" providerId="AD" clId="Web-{18EB0624-14A6-43D9-B455-FB1334B0BAA2}" dt="2024-02-11T10:20:24.696" v="186"/>
          <ac:spMkLst>
            <pc:docMk/>
            <pc:sldMk cId="2190025243" sldId="408"/>
            <ac:spMk id="16" creationId="{4AF35C06-58A6-8164-BE45-D9F9D7A456CF}"/>
          </ac:spMkLst>
        </pc:spChg>
        <pc:spChg chg="add del">
          <ac:chgData name="Guest User" userId="S::urn:spo:anon#eb12fa7dc07bea2967063c1943925ac641005ce13dbe8c68afa80f00831bbc18::" providerId="AD" clId="Web-{18EB0624-14A6-43D9-B455-FB1334B0BAA2}" dt="2024-02-11T10:20:24.696" v="184"/>
          <ac:spMkLst>
            <pc:docMk/>
            <pc:sldMk cId="2190025243" sldId="408"/>
            <ac:spMk id="19" creationId="{A3D1E383-CEC1-C167-6017-CE7A8BDC1E38}"/>
          </ac:spMkLst>
        </pc:spChg>
        <pc:spChg chg="del">
          <ac:chgData name="Guest User" userId="S::urn:spo:anon#eb12fa7dc07bea2967063c1943925ac641005ce13dbe8c68afa80f00831bbc18::" providerId="AD" clId="Web-{18EB0624-14A6-43D9-B455-FB1334B0BAA2}" dt="2024-02-11T10:20:28.040" v="190"/>
          <ac:spMkLst>
            <pc:docMk/>
            <pc:sldMk cId="2190025243" sldId="408"/>
            <ac:spMk id="21" creationId="{D3C730CC-6C0B-5518-BFB2-2A0482311AE9}"/>
          </ac:spMkLst>
        </pc:spChg>
        <pc:spChg chg="add del">
          <ac:chgData name="Guest User" userId="S::urn:spo:anon#eb12fa7dc07bea2967063c1943925ac641005ce13dbe8c68afa80f00831bbc18::" providerId="AD" clId="Web-{18EB0624-14A6-43D9-B455-FB1334B0BAA2}" dt="2024-02-11T10:20:25.696" v="188"/>
          <ac:spMkLst>
            <pc:docMk/>
            <pc:sldMk cId="2190025243" sldId="408"/>
            <ac:spMk id="22" creationId="{AC67A176-0F80-DC92-1980-93494DD9E26C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0:23:00.255" v="289" actId="1076"/>
          <ac:spMkLst>
            <pc:docMk/>
            <pc:sldMk cId="2190025243" sldId="408"/>
            <ac:spMk id="23" creationId="{939EFD0C-410F-0DD1-1F37-EA217EEF44E9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0:23:10.178" v="293" actId="1076"/>
          <ac:spMkLst>
            <pc:docMk/>
            <pc:sldMk cId="2190025243" sldId="408"/>
            <ac:spMk id="24" creationId="{1DA128E2-12FD-D5DA-B929-42BDEFA2D787}"/>
          </ac:spMkLst>
        </pc:spChg>
        <pc:picChg chg="add del">
          <ac:chgData name="Guest User" userId="S::urn:spo:anon#eb12fa7dc07bea2967063c1943925ac641005ce13dbe8c68afa80f00831bbc18::" providerId="AD" clId="Web-{18EB0624-14A6-43D9-B455-FB1334B0BAA2}" dt="2024-02-11T10:20:21.837" v="182"/>
          <ac:picMkLst>
            <pc:docMk/>
            <pc:sldMk cId="2190025243" sldId="408"/>
            <ac:picMk id="13" creationId="{BA1A09B2-4C9E-2449-5CF5-7F0D28472AE3}"/>
          </ac:picMkLst>
        </pc:picChg>
        <pc:cxnChg chg="add mod">
          <ac:chgData name="Guest User" userId="S::urn:spo:anon#eb12fa7dc07bea2967063c1943925ac641005ce13dbe8c68afa80f00831bbc18::" providerId="AD" clId="Web-{18EB0624-14A6-43D9-B455-FB1334B0BAA2}" dt="2024-02-11T10:23:00.224" v="285" actId="1076"/>
          <ac:cxnSpMkLst>
            <pc:docMk/>
            <pc:sldMk cId="2190025243" sldId="408"/>
            <ac:cxnSpMk id="7" creationId="{C6A6CC64-192A-A4C1-A35A-BE55A198FA69}"/>
          </ac:cxnSpMkLst>
        </pc:cxnChg>
        <pc:cxnChg chg="add del mod">
          <ac:chgData name="Guest User" userId="S::urn:spo:anon#eb12fa7dc07bea2967063c1943925ac641005ce13dbe8c68afa80f00831bbc18::" providerId="AD" clId="Web-{18EB0624-14A6-43D9-B455-FB1334B0BAA2}" dt="2024-02-11T10:23:00.193" v="282" actId="1076"/>
          <ac:cxnSpMkLst>
            <pc:docMk/>
            <pc:sldMk cId="2190025243" sldId="408"/>
            <ac:cxnSpMk id="10" creationId="{48F20BE2-903F-ED25-ACE1-D3141798A3CB}"/>
          </ac:cxnSpMkLst>
        </pc:cxnChg>
        <pc:cxnChg chg="add del">
          <ac:chgData name="Guest User" userId="S::urn:spo:anon#eb12fa7dc07bea2967063c1943925ac641005ce13dbe8c68afa80f00831bbc18::" providerId="AD" clId="Web-{18EB0624-14A6-43D9-B455-FB1334B0BAA2}" dt="2024-02-11T10:20:22.774" v="183"/>
          <ac:cxnSpMkLst>
            <pc:docMk/>
            <pc:sldMk cId="2190025243" sldId="408"/>
            <ac:cxnSpMk id="15" creationId="{870A89D7-E4CC-2191-17D5-DF746E0089E1}"/>
          </ac:cxnSpMkLst>
        </pc:cxnChg>
        <pc:cxnChg chg="add del">
          <ac:chgData name="Guest User" userId="S::urn:spo:anon#eb12fa7dc07bea2967063c1943925ac641005ce13dbe8c68afa80f00831bbc18::" providerId="AD" clId="Web-{18EB0624-14A6-43D9-B455-FB1334B0BAA2}" dt="2024-02-11T10:20:24.696" v="185"/>
          <ac:cxnSpMkLst>
            <pc:docMk/>
            <pc:sldMk cId="2190025243" sldId="408"/>
            <ac:cxnSpMk id="17" creationId="{12F9118F-A88F-7AE7-1440-F63F74984766}"/>
          </ac:cxnSpMkLst>
        </pc:cxnChg>
        <pc:cxnChg chg="add mod">
          <ac:chgData name="Guest User" userId="S::urn:spo:anon#eb12fa7dc07bea2967063c1943925ac641005ce13dbe8c68afa80f00831bbc18::" providerId="AD" clId="Web-{18EB0624-14A6-43D9-B455-FB1334B0BAA2}" dt="2024-02-11T10:23:00.240" v="288" actId="1076"/>
          <ac:cxnSpMkLst>
            <pc:docMk/>
            <pc:sldMk cId="2190025243" sldId="408"/>
            <ac:cxnSpMk id="18" creationId="{F751B5BF-1472-1014-6D46-E0A3ADC17696}"/>
          </ac:cxnSpMkLst>
        </pc:cxnChg>
        <pc:cxnChg chg="add del">
          <ac:chgData name="Guest User" userId="S::urn:spo:anon#eb12fa7dc07bea2967063c1943925ac641005ce13dbe8c68afa80f00831bbc18::" providerId="AD" clId="Web-{18EB0624-14A6-43D9-B455-FB1334B0BAA2}" dt="2024-02-11T10:20:26.884" v="189"/>
          <ac:cxnSpMkLst>
            <pc:docMk/>
            <pc:sldMk cId="2190025243" sldId="408"/>
            <ac:cxnSpMk id="20" creationId="{C7316F52-6270-0F63-7D9D-BCB89C78B7B2}"/>
          </ac:cxnSpMkLst>
        </pc:cxnChg>
      </pc:sldChg>
      <pc:sldChg chg="addSp delSp modSp add replId">
        <pc:chgData name="Guest User" userId="S::urn:spo:anon#eb12fa7dc07bea2967063c1943925ac641005ce13dbe8c68afa80f00831bbc18::" providerId="AD" clId="Web-{18EB0624-14A6-43D9-B455-FB1334B0BAA2}" dt="2024-02-11T10:34:08.731" v="306" actId="1076"/>
        <pc:sldMkLst>
          <pc:docMk/>
          <pc:sldMk cId="1931060363" sldId="409"/>
        </pc:sldMkLst>
        <pc:spChg chg="del">
          <ac:chgData name="Guest User" userId="S::urn:spo:anon#eb12fa7dc07bea2967063c1943925ac641005ce13dbe8c68afa80f00831bbc18::" providerId="AD" clId="Web-{18EB0624-14A6-43D9-B455-FB1334B0BAA2}" dt="2024-02-11T10:23:28.867" v="301"/>
          <ac:spMkLst>
            <pc:docMk/>
            <pc:sldMk cId="1931060363" sldId="409"/>
            <ac:spMk id="2" creationId="{AA2A293A-D7A1-3BF9-6FF3-94AA0AFAFAB5}"/>
          </ac:spMkLst>
        </pc:spChg>
        <pc:spChg chg="del">
          <ac:chgData name="Guest User" userId="S::urn:spo:anon#eb12fa7dc07bea2967063c1943925ac641005ce13dbe8c68afa80f00831bbc18::" providerId="AD" clId="Web-{18EB0624-14A6-43D9-B455-FB1334B0BAA2}" dt="2024-02-11T10:23:28.867" v="304"/>
          <ac:spMkLst>
            <pc:docMk/>
            <pc:sldMk cId="1931060363" sldId="409"/>
            <ac:spMk id="6" creationId="{04338413-1174-D210-201A-4CF3D2763EFF}"/>
          </ac:spMkLst>
        </pc:spChg>
        <pc:spChg chg="del">
          <ac:chgData name="Guest User" userId="S::urn:spo:anon#eb12fa7dc07bea2967063c1943925ac641005ce13dbe8c68afa80f00831bbc18::" providerId="AD" clId="Web-{18EB0624-14A6-43D9-B455-FB1334B0BAA2}" dt="2024-02-11T10:23:28.867" v="299"/>
          <ac:spMkLst>
            <pc:docMk/>
            <pc:sldMk cId="1931060363" sldId="409"/>
            <ac:spMk id="11" creationId="{6354FDE9-BB6D-68B0-3A09-E83E5124FE99}"/>
          </ac:spMkLst>
        </pc:spChg>
        <pc:spChg chg="del">
          <ac:chgData name="Guest User" userId="S::urn:spo:anon#eb12fa7dc07bea2967063c1943925ac641005ce13dbe8c68afa80f00831bbc18::" providerId="AD" clId="Web-{18EB0624-14A6-43D9-B455-FB1334B0BAA2}" dt="2024-02-11T10:23:28.867" v="298"/>
          <ac:spMkLst>
            <pc:docMk/>
            <pc:sldMk cId="1931060363" sldId="409"/>
            <ac:spMk id="12" creationId="{97CFBAAC-D5E7-6C33-10A6-375073438E6E}"/>
          </ac:spMkLst>
        </pc:spChg>
        <pc:spChg chg="del">
          <ac:chgData name="Guest User" userId="S::urn:spo:anon#eb12fa7dc07bea2967063c1943925ac641005ce13dbe8c68afa80f00831bbc18::" providerId="AD" clId="Web-{18EB0624-14A6-43D9-B455-FB1334B0BAA2}" dt="2024-02-11T10:23:28.867" v="302"/>
          <ac:spMkLst>
            <pc:docMk/>
            <pc:sldMk cId="1931060363" sldId="409"/>
            <ac:spMk id="14" creationId="{69865EE6-1042-019C-F86A-A6D59902DD85}"/>
          </ac:spMkLst>
        </pc:spChg>
        <pc:spChg chg="del">
          <ac:chgData name="Guest User" userId="S::urn:spo:anon#eb12fa7dc07bea2967063c1943925ac641005ce13dbe8c68afa80f00831bbc18::" providerId="AD" clId="Web-{18EB0624-14A6-43D9-B455-FB1334B0BAA2}" dt="2024-02-11T10:23:28.867" v="296"/>
          <ac:spMkLst>
            <pc:docMk/>
            <pc:sldMk cId="1931060363" sldId="409"/>
            <ac:spMk id="23" creationId="{939EFD0C-410F-0DD1-1F37-EA217EEF44E9}"/>
          </ac:spMkLst>
        </pc:spChg>
        <pc:spChg chg="del">
          <ac:chgData name="Guest User" userId="S::urn:spo:anon#eb12fa7dc07bea2967063c1943925ac641005ce13dbe8c68afa80f00831bbc18::" providerId="AD" clId="Web-{18EB0624-14A6-43D9-B455-FB1334B0BAA2}" dt="2024-02-11T10:23:28.867" v="295"/>
          <ac:spMkLst>
            <pc:docMk/>
            <pc:sldMk cId="1931060363" sldId="409"/>
            <ac:spMk id="24" creationId="{1DA128E2-12FD-D5DA-B929-42BDEFA2D787}"/>
          </ac:spMkLst>
        </pc:spChg>
        <pc:picChg chg="add mod">
          <ac:chgData name="Guest User" userId="S::urn:spo:anon#eb12fa7dc07bea2967063c1943925ac641005ce13dbe8c68afa80f00831bbc18::" providerId="AD" clId="Web-{18EB0624-14A6-43D9-B455-FB1334B0BAA2}" dt="2024-02-11T10:34:08.731" v="306" actId="1076"/>
          <ac:picMkLst>
            <pc:docMk/>
            <pc:sldMk cId="1931060363" sldId="409"/>
            <ac:picMk id="5" creationId="{78AF07F2-892F-1B9F-0D63-4DEDE6D109D3}"/>
          </ac:picMkLst>
        </pc:picChg>
        <pc:cxnChg chg="del">
          <ac:chgData name="Guest User" userId="S::urn:spo:anon#eb12fa7dc07bea2967063c1943925ac641005ce13dbe8c68afa80f00831bbc18::" providerId="AD" clId="Web-{18EB0624-14A6-43D9-B455-FB1334B0BAA2}" dt="2024-02-11T10:23:28.867" v="300"/>
          <ac:cxnSpMkLst>
            <pc:docMk/>
            <pc:sldMk cId="1931060363" sldId="409"/>
            <ac:cxnSpMk id="7" creationId="{C6A6CC64-192A-A4C1-A35A-BE55A198FA69}"/>
          </ac:cxnSpMkLst>
        </pc:cxnChg>
        <pc:cxnChg chg="del">
          <ac:chgData name="Guest User" userId="S::urn:spo:anon#eb12fa7dc07bea2967063c1943925ac641005ce13dbe8c68afa80f00831bbc18::" providerId="AD" clId="Web-{18EB0624-14A6-43D9-B455-FB1334B0BAA2}" dt="2024-02-11T10:23:28.867" v="303"/>
          <ac:cxnSpMkLst>
            <pc:docMk/>
            <pc:sldMk cId="1931060363" sldId="409"/>
            <ac:cxnSpMk id="10" creationId="{48F20BE2-903F-ED25-ACE1-D3141798A3CB}"/>
          </ac:cxnSpMkLst>
        </pc:cxnChg>
        <pc:cxnChg chg="del">
          <ac:chgData name="Guest User" userId="S::urn:spo:anon#eb12fa7dc07bea2967063c1943925ac641005ce13dbe8c68afa80f00831bbc18::" providerId="AD" clId="Web-{18EB0624-14A6-43D9-B455-FB1334B0BAA2}" dt="2024-02-11T10:23:28.867" v="297"/>
          <ac:cxnSpMkLst>
            <pc:docMk/>
            <pc:sldMk cId="1931060363" sldId="409"/>
            <ac:cxnSpMk id="18" creationId="{F751B5BF-1472-1014-6D46-E0A3ADC17696}"/>
          </ac:cxnSpMkLst>
        </pc:cxnChg>
      </pc:sldChg>
      <pc:sldChg chg="addSp delSp modSp add replId">
        <pc:chgData name="Guest User" userId="S::urn:spo:anon#eb12fa7dc07bea2967063c1943925ac641005ce13dbe8c68afa80f00831bbc18::" providerId="AD" clId="Web-{18EB0624-14A6-43D9-B455-FB1334B0BAA2}" dt="2024-02-11T11:12:16.365" v="1042"/>
        <pc:sldMkLst>
          <pc:docMk/>
          <pc:sldMk cId="999180360" sldId="410"/>
        </pc:sldMkLst>
        <pc:spChg chg="del mod">
          <ac:chgData name="Guest User" userId="S::urn:spo:anon#eb12fa7dc07bea2967063c1943925ac641005ce13dbe8c68afa80f00831bbc18::" providerId="AD" clId="Web-{18EB0624-14A6-43D9-B455-FB1334B0BAA2}" dt="2024-02-11T11:01:22.394" v="359"/>
          <ac:spMkLst>
            <pc:docMk/>
            <pc:sldMk cId="999180360" sldId="410"/>
            <ac:spMk id="8" creationId="{2DC08A10-A8EA-2AB5-4ECF-0E1FA9EABE3E}"/>
          </ac:spMkLst>
        </pc:spChg>
        <pc:spChg chg="del mod">
          <ac:chgData name="Guest User" userId="S::urn:spo:anon#eb12fa7dc07bea2967063c1943925ac641005ce13dbe8c68afa80f00831bbc18::" providerId="AD" clId="Web-{18EB0624-14A6-43D9-B455-FB1334B0BAA2}" dt="2024-02-11T11:01:44.535" v="369"/>
          <ac:spMkLst>
            <pc:docMk/>
            <pc:sldMk cId="999180360" sldId="410"/>
            <ac:spMk id="10" creationId="{50924F89-1035-0480-3310-7CF64F8AF0D4}"/>
          </ac:spMkLst>
        </pc:spChg>
        <pc:spChg chg="add mod">
          <ac:chgData name="Guest User" userId="S::urn:spo:anon#eb12fa7dc07bea2967063c1943925ac641005ce13dbe8c68afa80f00831bbc18::" providerId="AD" clId="Web-{18EB0624-14A6-43D9-B455-FB1334B0BAA2}" dt="2024-02-11T11:03:05.194" v="400" actId="1076"/>
          <ac:spMkLst>
            <pc:docMk/>
            <pc:sldMk cId="999180360" sldId="410"/>
            <ac:spMk id="12" creationId="{5B67C09E-B741-9F9E-AA77-2A6507121433}"/>
          </ac:spMkLst>
        </pc:spChg>
        <pc:graphicFrameChg chg="add mod modGraphic">
          <ac:chgData name="Guest User" userId="S::urn:spo:anon#eb12fa7dc07bea2967063c1943925ac641005ce13dbe8c68afa80f00831bbc18::" providerId="AD" clId="Web-{18EB0624-14A6-43D9-B455-FB1334B0BAA2}" dt="2024-02-11T11:12:16.365" v="1042"/>
          <ac:graphicFrameMkLst>
            <pc:docMk/>
            <pc:sldMk cId="999180360" sldId="410"/>
            <ac:graphicFrameMk id="9" creationId="{1FFBE01D-5E33-5357-40CF-096E1AE26624}"/>
          </ac:graphicFrameMkLst>
        </pc:graphicFrameChg>
        <pc:picChg chg="del">
          <ac:chgData name="Guest User" userId="S::urn:spo:anon#eb12fa7dc07bea2967063c1943925ac641005ce13dbe8c68afa80f00831bbc18::" providerId="AD" clId="Web-{18EB0624-14A6-43D9-B455-FB1334B0BAA2}" dt="2024-02-11T11:01:23.815" v="361"/>
          <ac:picMkLst>
            <pc:docMk/>
            <pc:sldMk cId="999180360" sldId="410"/>
            <ac:picMk id="2" creationId="{D4BE3036-D3FE-9E75-202B-C41C58249856}"/>
          </ac:picMkLst>
        </pc:picChg>
        <pc:picChg chg="del">
          <ac:chgData name="Guest User" userId="S::urn:spo:anon#eb12fa7dc07bea2967063c1943925ac641005ce13dbe8c68afa80f00831bbc18::" providerId="AD" clId="Web-{18EB0624-14A6-43D9-B455-FB1334B0BAA2}" dt="2024-02-11T11:01:19.847" v="357"/>
          <ac:picMkLst>
            <pc:docMk/>
            <pc:sldMk cId="999180360" sldId="410"/>
            <ac:picMk id="5" creationId="{931860A1-F890-E17E-4B10-2074B00D7A29}"/>
          </ac:picMkLst>
        </pc:picChg>
        <pc:cxnChg chg="del">
          <ac:chgData name="Guest User" userId="S::urn:spo:anon#eb12fa7dc07bea2967063c1943925ac641005ce13dbe8c68afa80f00831bbc18::" providerId="AD" clId="Web-{18EB0624-14A6-43D9-B455-FB1334B0BAA2}" dt="2024-02-11T11:01:23.237" v="360"/>
          <ac:cxnSpMkLst>
            <pc:docMk/>
            <pc:sldMk cId="999180360" sldId="410"/>
            <ac:cxnSpMk id="7" creationId="{3888ED9D-4592-4C1A-9BE4-A0B61BBC643C}"/>
          </ac:cxnSpMkLst>
        </pc:cxnChg>
      </pc:sldChg>
      <pc:sldChg chg="delSp modSp add replId">
        <pc:chgData name="Guest User" userId="S::urn:spo:anon#eb12fa7dc07bea2967063c1943925ac641005ce13dbe8c68afa80f00831bbc18::" providerId="AD" clId="Web-{18EB0624-14A6-43D9-B455-FB1334B0BAA2}" dt="2024-02-11T11:23:10.369" v="1228" actId="20577"/>
        <pc:sldMkLst>
          <pc:docMk/>
          <pc:sldMk cId="3203830133" sldId="411"/>
        </pc:sldMkLst>
        <pc:spChg chg="mod">
          <ac:chgData name="Guest User" userId="S::urn:spo:anon#eb12fa7dc07bea2967063c1943925ac641005ce13dbe8c68afa80f00831bbc18::" providerId="AD" clId="Web-{18EB0624-14A6-43D9-B455-FB1334B0BAA2}" dt="2024-02-11T11:23:10.369" v="1228" actId="20577"/>
          <ac:spMkLst>
            <pc:docMk/>
            <pc:sldMk cId="3203830133" sldId="411"/>
            <ac:spMk id="12" creationId="{5B67C09E-B741-9F9E-AA77-2A6507121433}"/>
          </ac:spMkLst>
        </pc:spChg>
        <pc:graphicFrameChg chg="del">
          <ac:chgData name="Guest User" userId="S::urn:spo:anon#eb12fa7dc07bea2967063c1943925ac641005ce13dbe8c68afa80f00831bbc18::" providerId="AD" clId="Web-{18EB0624-14A6-43D9-B455-FB1334B0BAA2}" dt="2024-02-11T11:12:56.147" v="1052"/>
          <ac:graphicFrameMkLst>
            <pc:docMk/>
            <pc:sldMk cId="3203830133" sldId="411"/>
            <ac:graphicFrameMk id="9" creationId="{1FFBE01D-5E33-5357-40CF-096E1AE26624}"/>
          </ac:graphicFrameMkLst>
        </pc:graphicFrameChg>
      </pc:sldChg>
    </pc:docChg>
  </pc:docChgLst>
  <pc:docChgLst>
    <pc:chgData name="Xuyuan Han" userId="S::xuyuan.han@tum.de::853dc873-027b-4319-8b4b-c1533184d114" providerId="AD" clId="Web-{778DAA47-B813-94C7-0C10-98340D372EE1}"/>
    <pc:docChg chg="modSld">
      <pc:chgData name="Xuyuan Han" userId="S::xuyuan.han@tum.de::853dc873-027b-4319-8b4b-c1533184d114" providerId="AD" clId="Web-{778DAA47-B813-94C7-0C10-98340D372EE1}" dt="2024-02-05T19:45:12.095" v="10" actId="20577"/>
      <pc:docMkLst>
        <pc:docMk/>
      </pc:docMkLst>
      <pc:sldChg chg="modSp">
        <pc:chgData name="Xuyuan Han" userId="S::xuyuan.han@tum.de::853dc873-027b-4319-8b4b-c1533184d114" providerId="AD" clId="Web-{778DAA47-B813-94C7-0C10-98340D372EE1}" dt="2024-02-05T19:45:12.095" v="10" actId="20577"/>
        <pc:sldMkLst>
          <pc:docMk/>
          <pc:sldMk cId="0" sldId="355"/>
        </pc:sldMkLst>
        <pc:spChg chg="mod">
          <ac:chgData name="Xuyuan Han" userId="S::xuyuan.han@tum.de::853dc873-027b-4319-8b4b-c1533184d114" providerId="AD" clId="Web-{778DAA47-B813-94C7-0C10-98340D372EE1}" dt="2024-02-05T19:45:12.095" v="10" actId="20577"/>
          <ac:spMkLst>
            <pc:docMk/>
            <pc:sldMk cId="0" sldId="355"/>
            <ac:spMk id="5" creationId="{00000000-0000-0000-0000-000000000000}"/>
          </ac:spMkLst>
        </pc:spChg>
      </pc:sldChg>
    </pc:docChg>
  </pc:docChgLst>
  <pc:docChgLst>
    <pc:chgData name="Xuyuan Han" userId="S::xuyuan.han@tum.de::853dc873-027b-4319-8b4b-c1533184d114" providerId="AD" clId="Web-{8B5BE070-3168-E4CD-B249-E86BD4E5A8B5}"/>
    <pc:docChg chg="modSld">
      <pc:chgData name="Xuyuan Han" userId="S::xuyuan.han@tum.de::853dc873-027b-4319-8b4b-c1533184d114" providerId="AD" clId="Web-{8B5BE070-3168-E4CD-B249-E86BD4E5A8B5}" dt="2024-02-12T12:16:19.358" v="0" actId="1076"/>
      <pc:docMkLst>
        <pc:docMk/>
      </pc:docMkLst>
      <pc:sldChg chg="modSp">
        <pc:chgData name="Xuyuan Han" userId="S::xuyuan.han@tum.de::853dc873-027b-4319-8b4b-c1533184d114" providerId="AD" clId="Web-{8B5BE070-3168-E4CD-B249-E86BD4E5A8B5}" dt="2024-02-12T12:16:19.358" v="0" actId="1076"/>
        <pc:sldMkLst>
          <pc:docMk/>
          <pc:sldMk cId="2413794821" sldId="418"/>
        </pc:sldMkLst>
        <pc:picChg chg="mod">
          <ac:chgData name="Xuyuan Han" userId="S::xuyuan.han@tum.de::853dc873-027b-4319-8b4b-c1533184d114" providerId="AD" clId="Web-{8B5BE070-3168-E4CD-B249-E86BD4E5A8B5}" dt="2024-02-12T12:16:19.358" v="0" actId="1076"/>
          <ac:picMkLst>
            <pc:docMk/>
            <pc:sldMk cId="2413794821" sldId="418"/>
            <ac:picMk id="11" creationId="{CA776542-2E41-F7D2-E325-F9FA96B86121}"/>
          </ac:picMkLst>
        </pc:picChg>
      </pc:sldChg>
    </pc:docChg>
  </pc:docChgLst>
  <pc:docChgLst>
    <pc:chgData name="来宾用户" userId="S::urn:spo:anon#eb12fa7dc07bea2967063c1943925ac641005ce13dbe8c68afa80f00831bbc18::" providerId="AD" clId="Web-{A2B477D4-12CC-15AC-2034-F7597B09EE7F}"/>
    <pc:docChg chg="addSld modSld">
      <pc:chgData name="来宾用户" userId="S::urn:spo:anon#eb12fa7dc07bea2967063c1943925ac641005ce13dbe8c68afa80f00831bbc18::" providerId="AD" clId="Web-{A2B477D4-12CC-15AC-2034-F7597B09EE7F}" dt="2024-02-11T23:36:39.859" v="218" actId="20577"/>
      <pc:docMkLst>
        <pc:docMk/>
      </pc:docMkLst>
      <pc:sldChg chg="addSp modSp">
        <pc:chgData name="来宾用户" userId="S::urn:spo:anon#eb12fa7dc07bea2967063c1943925ac641005ce13dbe8c68afa80f00831bbc18::" providerId="AD" clId="Web-{A2B477D4-12CC-15AC-2034-F7597B09EE7F}" dt="2024-02-11T23:34:23.431" v="135" actId="1076"/>
        <pc:sldMkLst>
          <pc:docMk/>
          <pc:sldMk cId="0" sldId="392"/>
        </pc:sldMkLst>
        <pc:spChg chg="mod">
          <ac:chgData name="来宾用户" userId="S::urn:spo:anon#eb12fa7dc07bea2967063c1943925ac641005ce13dbe8c68afa80f00831bbc18::" providerId="AD" clId="Web-{A2B477D4-12CC-15AC-2034-F7597B09EE7F}" dt="2024-02-11T23:34:06.993" v="129" actId="1076"/>
          <ac:spMkLst>
            <pc:docMk/>
            <pc:sldMk cId="0" sldId="392"/>
            <ac:spMk id="2" creationId="{00000000-0000-0000-0000-000000000000}"/>
          </ac:spMkLst>
        </pc:spChg>
        <pc:picChg chg="add mod">
          <ac:chgData name="来宾用户" userId="S::urn:spo:anon#eb12fa7dc07bea2967063c1943925ac641005ce13dbe8c68afa80f00831bbc18::" providerId="AD" clId="Web-{A2B477D4-12CC-15AC-2034-F7597B09EE7F}" dt="2024-02-11T23:34:23.431" v="135" actId="1076"/>
          <ac:picMkLst>
            <pc:docMk/>
            <pc:sldMk cId="0" sldId="392"/>
            <ac:picMk id="5" creationId="{D3F05AA8-32FB-EEE8-6104-39F43751C67A}"/>
          </ac:picMkLst>
        </pc:picChg>
      </pc:sldChg>
      <pc:sldChg chg="addSp delSp modSp">
        <pc:chgData name="来宾用户" userId="S::urn:spo:anon#eb12fa7dc07bea2967063c1943925ac641005ce13dbe8c68afa80f00831bbc18::" providerId="AD" clId="Web-{A2B477D4-12CC-15AC-2034-F7597B09EE7F}" dt="2024-02-11T23:17:14.621" v="71" actId="20577"/>
        <pc:sldMkLst>
          <pc:docMk/>
          <pc:sldMk cId="2003577652" sldId="414"/>
        </pc:sldMkLst>
        <pc:spChg chg="del">
          <ac:chgData name="来宾用户" userId="S::urn:spo:anon#eb12fa7dc07bea2967063c1943925ac641005ce13dbe8c68afa80f00831bbc18::" providerId="AD" clId="Web-{A2B477D4-12CC-15AC-2034-F7597B09EE7F}" dt="2024-02-11T23:12:48.655" v="3"/>
          <ac:spMkLst>
            <pc:docMk/>
            <pc:sldMk cId="2003577652" sldId="414"/>
            <ac:spMk id="2" creationId="{186838E8-D183-EB68-A440-87E41247F407}"/>
          </ac:spMkLst>
        </pc:spChg>
        <pc:spChg chg="del">
          <ac:chgData name="来宾用户" userId="S::urn:spo:anon#eb12fa7dc07bea2967063c1943925ac641005ce13dbe8c68afa80f00831bbc18::" providerId="AD" clId="Web-{A2B477D4-12CC-15AC-2034-F7597B09EE7F}" dt="2024-02-11T23:12:48.655" v="6"/>
          <ac:spMkLst>
            <pc:docMk/>
            <pc:sldMk cId="2003577652" sldId="414"/>
            <ac:spMk id="5" creationId="{92330D5D-480C-9D13-5DFA-245927231A8D}"/>
          </ac:spMkLst>
        </pc:spChg>
        <pc:spChg chg="del">
          <ac:chgData name="来宾用户" userId="S::urn:spo:anon#eb12fa7dc07bea2967063c1943925ac641005ce13dbe8c68afa80f00831bbc18::" providerId="AD" clId="Web-{A2B477D4-12CC-15AC-2034-F7597B09EE7F}" dt="2024-02-11T23:12:48.655" v="2"/>
          <ac:spMkLst>
            <pc:docMk/>
            <pc:sldMk cId="2003577652" sldId="414"/>
            <ac:spMk id="7" creationId="{644CC4CE-83EF-34B6-8369-326564E64C1E}"/>
          </ac:spMkLst>
        </pc:spChg>
        <pc:spChg chg="del">
          <ac:chgData name="来宾用户" userId="S::urn:spo:anon#eb12fa7dc07bea2967063c1943925ac641005ce13dbe8c68afa80f00831bbc18::" providerId="AD" clId="Web-{A2B477D4-12CC-15AC-2034-F7597B09EE7F}" dt="2024-02-11T23:12:48.655" v="1"/>
          <ac:spMkLst>
            <pc:docMk/>
            <pc:sldMk cId="2003577652" sldId="414"/>
            <ac:spMk id="8" creationId="{EFFDBC31-FE90-5F20-436B-7440CB63CF1F}"/>
          </ac:spMkLst>
        </pc:spChg>
        <pc:spChg chg="del">
          <ac:chgData name="来宾用户" userId="S::urn:spo:anon#eb12fa7dc07bea2967063c1943925ac641005ce13dbe8c68afa80f00831bbc18::" providerId="AD" clId="Web-{A2B477D4-12CC-15AC-2034-F7597B09EE7F}" dt="2024-02-11T23:12:48.640" v="0"/>
          <ac:spMkLst>
            <pc:docMk/>
            <pc:sldMk cId="2003577652" sldId="414"/>
            <ac:spMk id="12" creationId="{B103F993-D5BB-2E19-2D7B-D60384CE3730}"/>
          </ac:spMkLst>
        </pc:spChg>
        <pc:spChg chg="del">
          <ac:chgData name="来宾用户" userId="S::urn:spo:anon#eb12fa7dc07bea2967063c1943925ac641005ce13dbe8c68afa80f00831bbc18::" providerId="AD" clId="Web-{A2B477D4-12CC-15AC-2034-F7597B09EE7F}" dt="2024-02-11T23:12:48.655" v="4"/>
          <ac:spMkLst>
            <pc:docMk/>
            <pc:sldMk cId="2003577652" sldId="414"/>
            <ac:spMk id="13" creationId="{E5989D7B-3A76-6715-96F2-8DE70A0D84E9}"/>
          </ac:spMkLst>
        </pc:spChg>
        <pc:spChg chg="add mod">
          <ac:chgData name="来宾用户" userId="S::urn:spo:anon#eb12fa7dc07bea2967063c1943925ac641005ce13dbe8c68afa80f00831bbc18::" providerId="AD" clId="Web-{A2B477D4-12CC-15AC-2034-F7597B09EE7F}" dt="2024-02-11T23:17:14.621" v="71" actId="20577"/>
          <ac:spMkLst>
            <pc:docMk/>
            <pc:sldMk cId="2003577652" sldId="414"/>
            <ac:spMk id="14" creationId="{0C53757D-2966-F17F-22FF-ADCE98FC1991}"/>
          </ac:spMkLst>
        </pc:spChg>
        <pc:graphicFrameChg chg="del">
          <ac:chgData name="来宾用户" userId="S::urn:spo:anon#eb12fa7dc07bea2967063c1943925ac641005ce13dbe8c68afa80f00831bbc18::" providerId="AD" clId="Web-{A2B477D4-12CC-15AC-2034-F7597B09EE7F}" dt="2024-02-11T23:12:48.655" v="5"/>
          <ac:graphicFrameMkLst>
            <pc:docMk/>
            <pc:sldMk cId="2003577652" sldId="414"/>
            <ac:graphicFrameMk id="11" creationId="{D54B6C70-4A5D-FE86-E7BA-D6BEE35C8E09}"/>
          </ac:graphicFrameMkLst>
        </pc:graphicFrameChg>
        <pc:picChg chg="add mod">
          <ac:chgData name="来宾用户" userId="S::urn:spo:anon#eb12fa7dc07bea2967063c1943925ac641005ce13dbe8c68afa80f00831bbc18::" providerId="AD" clId="Web-{A2B477D4-12CC-15AC-2034-F7597B09EE7F}" dt="2024-02-11T23:16:34.899" v="54" actId="14100"/>
          <ac:picMkLst>
            <pc:docMk/>
            <pc:sldMk cId="2003577652" sldId="414"/>
            <ac:picMk id="10" creationId="{7ABE3347-35DB-9D41-E6F4-BCCBA4FF799D}"/>
          </ac:picMkLst>
        </pc:picChg>
      </pc:sldChg>
      <pc:sldChg chg="addSp delSp modSp add replId">
        <pc:chgData name="来宾用户" userId="S::urn:spo:anon#eb12fa7dc07bea2967063c1943925ac641005ce13dbe8c68afa80f00831bbc18::" providerId="AD" clId="Web-{A2B477D4-12CC-15AC-2034-F7597B09EE7F}" dt="2024-02-11T23:19:06.235" v="84" actId="1076"/>
        <pc:sldMkLst>
          <pc:docMk/>
          <pc:sldMk cId="1103842392" sldId="415"/>
        </pc:sldMkLst>
        <pc:spChg chg="add mod">
          <ac:chgData name="来宾用户" userId="S::urn:spo:anon#eb12fa7dc07bea2967063c1943925ac641005ce13dbe8c68afa80f00831bbc18::" providerId="AD" clId="Web-{A2B477D4-12CC-15AC-2034-F7597B09EE7F}" dt="2024-02-11T23:15:12.818" v="38" actId="1076"/>
          <ac:spMkLst>
            <pc:docMk/>
            <pc:sldMk cId="1103842392" sldId="415"/>
            <ac:spMk id="2" creationId="{920C6C26-CC04-B3F7-73DD-7CDDD7C2DC1F}"/>
          </ac:spMkLst>
        </pc:spChg>
        <pc:spChg chg="add del">
          <ac:chgData name="来宾用户" userId="S::urn:spo:anon#eb12fa7dc07bea2967063c1943925ac641005ce13dbe8c68afa80f00831bbc18::" providerId="AD" clId="Web-{A2B477D4-12CC-15AC-2034-F7597B09EE7F}" dt="2024-02-11T23:14:23.222" v="21"/>
          <ac:spMkLst>
            <pc:docMk/>
            <pc:sldMk cId="1103842392" sldId="415"/>
            <ac:spMk id="5" creationId="{2E1A8806-EF94-3FD7-260C-1809EB3AA10E}"/>
          </ac:spMkLst>
        </pc:spChg>
        <pc:spChg chg="add mod">
          <ac:chgData name="来宾用户" userId="S::urn:spo:anon#eb12fa7dc07bea2967063c1943925ac641005ce13dbe8c68afa80f00831bbc18::" providerId="AD" clId="Web-{A2B477D4-12CC-15AC-2034-F7597B09EE7F}" dt="2024-02-11T23:16:16.961" v="53" actId="14100"/>
          <ac:spMkLst>
            <pc:docMk/>
            <pc:sldMk cId="1103842392" sldId="415"/>
            <ac:spMk id="7" creationId="{86B2D791-B252-DCA7-CB89-2D457906A14A}"/>
          </ac:spMkLst>
        </pc:spChg>
        <pc:spChg chg="add mod">
          <ac:chgData name="来宾用户" userId="S::urn:spo:anon#eb12fa7dc07bea2967063c1943925ac641005ce13dbe8c68afa80f00831bbc18::" providerId="AD" clId="Web-{A2B477D4-12CC-15AC-2034-F7597B09EE7F}" dt="2024-02-11T23:16:05.414" v="51" actId="14100"/>
          <ac:spMkLst>
            <pc:docMk/>
            <pc:sldMk cId="1103842392" sldId="415"/>
            <ac:spMk id="8" creationId="{D8C37BC5-172A-86C8-390D-16092EEEC3E4}"/>
          </ac:spMkLst>
        </pc:spChg>
        <pc:spChg chg="add mod">
          <ac:chgData name="来宾用户" userId="S::urn:spo:anon#eb12fa7dc07bea2967063c1943925ac641005ce13dbe8c68afa80f00831bbc18::" providerId="AD" clId="Web-{A2B477D4-12CC-15AC-2034-F7597B09EE7F}" dt="2024-02-11T23:19:06.235" v="84" actId="1076"/>
          <ac:spMkLst>
            <pc:docMk/>
            <pc:sldMk cId="1103842392" sldId="415"/>
            <ac:spMk id="13" creationId="{7F9DDC60-DFB9-F8FA-1B26-E69BEB2A7B22}"/>
          </ac:spMkLst>
        </pc:spChg>
        <pc:picChg chg="del">
          <ac:chgData name="来宾用户" userId="S::urn:spo:anon#eb12fa7dc07bea2967063c1943925ac641005ce13dbe8c68afa80f00831bbc18::" providerId="AD" clId="Web-{A2B477D4-12CC-15AC-2034-F7597B09EE7F}" dt="2024-02-11T23:13:37.564" v="15"/>
          <ac:picMkLst>
            <pc:docMk/>
            <pc:sldMk cId="1103842392" sldId="415"/>
            <ac:picMk id="10" creationId="{7ABE3347-35DB-9D41-E6F4-BCCBA4FF799D}"/>
          </ac:picMkLst>
        </pc:picChg>
        <pc:cxnChg chg="add mod">
          <ac:chgData name="来宾用户" userId="S::urn:spo:anon#eb12fa7dc07bea2967063c1943925ac641005ce13dbe8c68afa80f00831bbc18::" providerId="AD" clId="Web-{A2B477D4-12CC-15AC-2034-F7597B09EE7F}" dt="2024-02-11T23:15:45.085" v="47"/>
          <ac:cxnSpMkLst>
            <pc:docMk/>
            <pc:sldMk cId="1103842392" sldId="415"/>
            <ac:cxnSpMk id="11" creationId="{7337C526-8062-5129-3915-2C72AE66FFCD}"/>
          </ac:cxnSpMkLst>
        </pc:cxnChg>
        <pc:cxnChg chg="add mod">
          <ac:chgData name="来宾用户" userId="S::urn:spo:anon#eb12fa7dc07bea2967063c1943925ac641005ce13dbe8c68afa80f00831bbc18::" providerId="AD" clId="Web-{A2B477D4-12CC-15AC-2034-F7597B09EE7F}" dt="2024-02-11T23:15:56.335" v="49" actId="1076"/>
          <ac:cxnSpMkLst>
            <pc:docMk/>
            <pc:sldMk cId="1103842392" sldId="415"/>
            <ac:cxnSpMk id="12" creationId="{546F469C-7ACF-4E28-8034-CDB697C69023}"/>
          </ac:cxnSpMkLst>
        </pc:cxnChg>
      </pc:sldChg>
      <pc:sldChg chg="delSp modSp add replId">
        <pc:chgData name="来宾用户" userId="S::urn:spo:anon#eb12fa7dc07bea2967063c1943925ac641005ce13dbe8c68afa80f00831bbc18::" providerId="AD" clId="Web-{A2B477D4-12CC-15AC-2034-F7597B09EE7F}" dt="2024-02-11T23:36:39.859" v="218" actId="20577"/>
        <pc:sldMkLst>
          <pc:docMk/>
          <pc:sldMk cId="1747666174" sldId="416"/>
        </pc:sldMkLst>
        <pc:spChg chg="mod">
          <ac:chgData name="来宾用户" userId="S::urn:spo:anon#eb12fa7dc07bea2967063c1943925ac641005ce13dbe8c68afa80f00831bbc18::" providerId="AD" clId="Web-{A2B477D4-12CC-15AC-2034-F7597B09EE7F}" dt="2024-02-11T23:36:39.859" v="218" actId="20577"/>
          <ac:spMkLst>
            <pc:docMk/>
            <pc:sldMk cId="1747666174" sldId="416"/>
            <ac:spMk id="2" creationId="{00000000-0000-0000-0000-000000000000}"/>
          </ac:spMkLst>
        </pc:spChg>
        <pc:picChg chg="del">
          <ac:chgData name="来宾用户" userId="S::urn:spo:anon#eb12fa7dc07bea2967063c1943925ac641005ce13dbe8c68afa80f00831bbc18::" providerId="AD" clId="Web-{A2B477D4-12CC-15AC-2034-F7597B09EE7F}" dt="2024-02-11T23:34:40.479" v="137"/>
          <ac:picMkLst>
            <pc:docMk/>
            <pc:sldMk cId="1747666174" sldId="416"/>
            <ac:picMk id="5" creationId="{D3F05AA8-32FB-EEE8-6104-39F43751C67A}"/>
          </ac:picMkLst>
        </pc:picChg>
      </pc:sldChg>
    </pc:docChg>
  </pc:docChgLst>
  <pc:docChgLst>
    <pc:chgData name="Xuyuan Han" userId="S::xuyuan.han@tum.de::853dc873-027b-4319-8b4b-c1533184d114" providerId="AD" clId="Web-{9B96DC43-5806-F32D-9BFF-9B763812795F}"/>
    <pc:docChg chg="addSld modSld">
      <pc:chgData name="Xuyuan Han" userId="S::xuyuan.han@tum.de::853dc873-027b-4319-8b4b-c1533184d114" providerId="AD" clId="Web-{9B96DC43-5806-F32D-9BFF-9B763812795F}" dt="2024-02-12T14:26:46.484" v="151" actId="1076"/>
      <pc:docMkLst>
        <pc:docMk/>
      </pc:docMkLst>
      <pc:sldChg chg="addSp delSp modSp addAnim delAnim">
        <pc:chgData name="Xuyuan Han" userId="S::xuyuan.han@tum.de::853dc873-027b-4319-8b4b-c1533184d114" providerId="AD" clId="Web-{9B96DC43-5806-F32D-9BFF-9B763812795F}" dt="2024-02-12T14:11:54.146" v="3" actId="14100"/>
        <pc:sldMkLst>
          <pc:docMk/>
          <pc:sldMk cId="3486705289" sldId="398"/>
        </pc:sldMkLst>
        <pc:picChg chg="add mod">
          <ac:chgData name="Xuyuan Han" userId="S::xuyuan.han@tum.de::853dc873-027b-4319-8b4b-c1533184d114" providerId="AD" clId="Web-{9B96DC43-5806-F32D-9BFF-9B763812795F}" dt="2024-02-12T14:11:54.146" v="3" actId="14100"/>
          <ac:picMkLst>
            <pc:docMk/>
            <pc:sldMk cId="3486705289" sldId="398"/>
            <ac:picMk id="2" creationId="{0C75141B-2716-9A81-0A74-6B51F2BDFE5D}"/>
          </ac:picMkLst>
        </pc:picChg>
        <pc:picChg chg="del">
          <ac:chgData name="Xuyuan Han" userId="S::xuyuan.han@tum.de::853dc873-027b-4319-8b4b-c1533184d114" providerId="AD" clId="Web-{9B96DC43-5806-F32D-9BFF-9B763812795F}" dt="2024-02-12T14:11:09.660" v="0"/>
          <ac:picMkLst>
            <pc:docMk/>
            <pc:sldMk cId="3486705289" sldId="398"/>
            <ac:picMk id="7" creationId="{C1EFF686-C0C6-333B-577B-2E23417E68A8}"/>
          </ac:picMkLst>
        </pc:picChg>
      </pc:sldChg>
      <pc:sldChg chg="addSp delSp modSp">
        <pc:chgData name="Xuyuan Han" userId="S::xuyuan.han@tum.de::853dc873-027b-4319-8b4b-c1533184d114" providerId="AD" clId="Web-{9B96DC43-5806-F32D-9BFF-9B763812795F}" dt="2024-02-12T14:26:46.484" v="151" actId="1076"/>
        <pc:sldMkLst>
          <pc:docMk/>
          <pc:sldMk cId="3699368463" sldId="399"/>
        </pc:sldMkLst>
        <pc:spChg chg="add mod">
          <ac:chgData name="Xuyuan Han" userId="S::xuyuan.han@tum.de::853dc873-027b-4319-8b4b-c1533184d114" providerId="AD" clId="Web-{9B96DC43-5806-F32D-9BFF-9B763812795F}" dt="2024-02-12T14:26:13.999" v="148" actId="20577"/>
          <ac:spMkLst>
            <pc:docMk/>
            <pc:sldMk cId="3699368463" sldId="399"/>
            <ac:spMk id="2" creationId="{E92E3370-2789-476A-B94A-27B0332B97DF}"/>
          </ac:spMkLst>
        </pc:spChg>
        <pc:spChg chg="add mod">
          <ac:chgData name="Xuyuan Han" userId="S::xuyuan.han@tum.de::853dc873-027b-4319-8b4b-c1533184d114" providerId="AD" clId="Web-{9B96DC43-5806-F32D-9BFF-9B763812795F}" dt="2024-02-12T14:25:26.997" v="127" actId="20577"/>
          <ac:spMkLst>
            <pc:docMk/>
            <pc:sldMk cId="3699368463" sldId="399"/>
            <ac:spMk id="5" creationId="{F75E2C8C-940A-4CA7-486F-7F72A4034574}"/>
          </ac:spMkLst>
        </pc:spChg>
        <pc:picChg chg="mod modCrop">
          <ac:chgData name="Xuyuan Han" userId="S::xuyuan.han@tum.de::853dc873-027b-4319-8b4b-c1533184d114" providerId="AD" clId="Web-{9B96DC43-5806-F32D-9BFF-9B763812795F}" dt="2024-02-12T14:23:55.666" v="112" actId="1076"/>
          <ac:picMkLst>
            <pc:docMk/>
            <pc:sldMk cId="3699368463" sldId="399"/>
            <ac:picMk id="7" creationId="{5DE24120-E5C4-FD31-278F-53BE052BFF06}"/>
          </ac:picMkLst>
        </pc:picChg>
        <pc:picChg chg="mod modCrop">
          <ac:chgData name="Xuyuan Han" userId="S::xuyuan.han@tum.de::853dc873-027b-4319-8b4b-c1533184d114" providerId="AD" clId="Web-{9B96DC43-5806-F32D-9BFF-9B763812795F}" dt="2024-02-12T14:23:42.916" v="108" actId="1076"/>
          <ac:picMkLst>
            <pc:docMk/>
            <pc:sldMk cId="3699368463" sldId="399"/>
            <ac:picMk id="8" creationId="{FD241A6E-5A45-2251-B470-89AE2B5773FB}"/>
          </ac:picMkLst>
        </pc:picChg>
        <pc:cxnChg chg="add del mod">
          <ac:chgData name="Xuyuan Han" userId="S::xuyuan.han@tum.de::853dc873-027b-4319-8b4b-c1533184d114" providerId="AD" clId="Web-{9B96DC43-5806-F32D-9BFF-9B763812795F}" dt="2024-02-12T14:24:41.793" v="118"/>
          <ac:cxnSpMkLst>
            <pc:docMk/>
            <pc:sldMk cId="3699368463" sldId="399"/>
            <ac:cxnSpMk id="6" creationId="{29068C10-CF65-1443-E980-539A242842E5}"/>
          </ac:cxnSpMkLst>
        </pc:cxnChg>
        <pc:cxnChg chg="add del mod">
          <ac:chgData name="Xuyuan Han" userId="S::xuyuan.han@tum.de::853dc873-027b-4319-8b4b-c1533184d114" providerId="AD" clId="Web-{9B96DC43-5806-F32D-9BFF-9B763812795F}" dt="2024-02-12T14:25:05.168" v="123"/>
          <ac:cxnSpMkLst>
            <pc:docMk/>
            <pc:sldMk cId="3699368463" sldId="399"/>
            <ac:cxnSpMk id="10" creationId="{3E0695CD-31D6-E015-DBEC-9DA5B9E3D279}"/>
          </ac:cxnSpMkLst>
        </pc:cxnChg>
        <pc:cxnChg chg="add mod">
          <ac:chgData name="Xuyuan Han" userId="S::xuyuan.han@tum.de::853dc873-027b-4319-8b4b-c1533184d114" providerId="AD" clId="Web-{9B96DC43-5806-F32D-9BFF-9B763812795F}" dt="2024-02-12T14:26:46.484" v="151" actId="1076"/>
          <ac:cxnSpMkLst>
            <pc:docMk/>
            <pc:sldMk cId="3699368463" sldId="399"/>
            <ac:cxnSpMk id="11" creationId="{9B87B9B3-EAE9-C346-C1DF-1CA19EF29620}"/>
          </ac:cxnSpMkLst>
        </pc:cxnChg>
      </pc:sldChg>
      <pc:sldChg chg="addSp delSp modSp new mod modClrScheme chgLayout">
        <pc:chgData name="Xuyuan Han" userId="S::xuyuan.han@tum.de::853dc873-027b-4319-8b4b-c1533184d114" providerId="AD" clId="Web-{9B96DC43-5806-F32D-9BFF-9B763812795F}" dt="2024-02-12T14:18:22.641" v="15"/>
        <pc:sldMkLst>
          <pc:docMk/>
          <pc:sldMk cId="2366546219" sldId="419"/>
        </pc:sldMkLst>
        <pc:spChg chg="del mod ord">
          <ac:chgData name="Xuyuan Han" userId="S::xuyuan.han@tum.de::853dc873-027b-4319-8b4b-c1533184d114" providerId="AD" clId="Web-{9B96DC43-5806-F32D-9BFF-9B763812795F}" dt="2024-02-12T14:17:29.687" v="6"/>
          <ac:spMkLst>
            <pc:docMk/>
            <pc:sldMk cId="2366546219" sldId="419"/>
            <ac:spMk id="2" creationId="{42F534B3-015B-ACEC-8350-FDC364A763DE}"/>
          </ac:spMkLst>
        </pc:spChg>
        <pc:spChg chg="mod ord">
          <ac:chgData name="Xuyuan Han" userId="S::xuyuan.han@tum.de::853dc873-027b-4319-8b4b-c1533184d114" providerId="AD" clId="Web-{9B96DC43-5806-F32D-9BFF-9B763812795F}" dt="2024-02-12T14:18:03.203" v="10" actId="1076"/>
          <ac:spMkLst>
            <pc:docMk/>
            <pc:sldMk cId="2366546219" sldId="419"/>
            <ac:spMk id="3" creationId="{DB053E1C-89AB-3520-F87A-E0394F1D9561}"/>
          </ac:spMkLst>
        </pc:spChg>
        <pc:spChg chg="mod ord">
          <ac:chgData name="Xuyuan Han" userId="S::xuyuan.han@tum.de::853dc873-027b-4319-8b4b-c1533184d114" providerId="AD" clId="Web-{9B96DC43-5806-F32D-9BFF-9B763812795F}" dt="2024-02-12T14:17:15.139" v="5"/>
          <ac:spMkLst>
            <pc:docMk/>
            <pc:sldMk cId="2366546219" sldId="419"/>
            <ac:spMk id="4" creationId="{80DE204F-CF97-6A5D-AA16-0EE10A455681}"/>
          </ac:spMkLst>
        </pc:spChg>
        <pc:spChg chg="del mod ord">
          <ac:chgData name="Xuyuan Han" userId="S::xuyuan.han@tum.de::853dc873-027b-4319-8b4b-c1533184d114" providerId="AD" clId="Web-{9B96DC43-5806-F32D-9BFF-9B763812795F}" dt="2024-02-12T14:18:09.485" v="11"/>
          <ac:spMkLst>
            <pc:docMk/>
            <pc:sldMk cId="2366546219" sldId="419"/>
            <ac:spMk id="5" creationId="{F75DE779-8944-CC3B-4518-465F33917D3F}"/>
          </ac:spMkLst>
        </pc:spChg>
        <pc:spChg chg="add del">
          <ac:chgData name="Xuyuan Han" userId="S::xuyuan.han@tum.de::853dc873-027b-4319-8b4b-c1533184d114" providerId="AD" clId="Web-{9B96DC43-5806-F32D-9BFF-9B763812795F}" dt="2024-02-12T14:18:15.829" v="13"/>
          <ac:spMkLst>
            <pc:docMk/>
            <pc:sldMk cId="2366546219" sldId="419"/>
            <ac:spMk id="7" creationId="{79FBDBDE-9D29-0FA4-20E9-35760341251C}"/>
          </ac:spMkLst>
        </pc:spChg>
        <pc:spChg chg="add mod">
          <ac:chgData name="Xuyuan Han" userId="S::xuyuan.han@tum.de::853dc873-027b-4319-8b4b-c1533184d114" providerId="AD" clId="Web-{9B96DC43-5806-F32D-9BFF-9B763812795F}" dt="2024-02-12T14:18:22.641" v="15"/>
          <ac:spMkLst>
            <pc:docMk/>
            <pc:sldMk cId="2366546219" sldId="419"/>
            <ac:spMk id="9" creationId="{631D3662-0DE0-CD6F-9F35-CA5A3EC5F191}"/>
          </ac:spMkLst>
        </pc:spChg>
      </pc:sldChg>
    </pc:docChg>
  </pc:docChgLst>
  <pc:docChgLst>
    <pc:chgData name="来宾用户" userId="S::urn:spo:anon#eb12fa7dc07bea2967063c1943925ac641005ce13dbe8c68afa80f00831bbc18::" providerId="AD" clId="Web-{FAD4650E-DFB7-6C03-CA7A-35F74BA6C356}"/>
    <pc:docChg chg="modSld">
      <pc:chgData name="来宾用户" userId="S::urn:spo:anon#eb12fa7dc07bea2967063c1943925ac641005ce13dbe8c68afa80f00831bbc18::" providerId="AD" clId="Web-{FAD4650E-DFB7-6C03-CA7A-35F74BA6C356}" dt="2024-02-11T23:10:24.950" v="29" actId="1076"/>
      <pc:docMkLst>
        <pc:docMk/>
      </pc:docMkLst>
      <pc:sldChg chg="delSp modSp">
        <pc:chgData name="来宾用户" userId="S::urn:spo:anon#eb12fa7dc07bea2967063c1943925ac641005ce13dbe8c68afa80f00831bbc18::" providerId="AD" clId="Web-{FAD4650E-DFB7-6C03-CA7A-35F74BA6C356}" dt="2024-02-11T23:10:24.950" v="29" actId="1076"/>
        <pc:sldMkLst>
          <pc:docMk/>
          <pc:sldMk cId="138598593" sldId="401"/>
        </pc:sldMkLst>
        <pc:picChg chg="del">
          <ac:chgData name="来宾用户" userId="S::urn:spo:anon#eb12fa7dc07bea2967063c1943925ac641005ce13dbe8c68afa80f00831bbc18::" providerId="AD" clId="Web-{FAD4650E-DFB7-6C03-CA7A-35F74BA6C356}" dt="2024-02-11T23:10:19.653" v="26"/>
          <ac:picMkLst>
            <pc:docMk/>
            <pc:sldMk cId="138598593" sldId="401"/>
            <ac:picMk id="2" creationId="{8E52DADA-1532-71EB-8CC3-9285E89C2EF2}"/>
          </ac:picMkLst>
        </pc:picChg>
        <pc:picChg chg="mod">
          <ac:chgData name="来宾用户" userId="S::urn:spo:anon#eb12fa7dc07bea2967063c1943925ac641005ce13dbe8c68afa80f00831bbc18::" providerId="AD" clId="Web-{FAD4650E-DFB7-6C03-CA7A-35F74BA6C356}" dt="2024-02-11T23:10:23.028" v="28" actId="1076"/>
          <ac:picMkLst>
            <pc:docMk/>
            <pc:sldMk cId="138598593" sldId="401"/>
            <ac:picMk id="7" creationId="{A3A22201-5082-C214-5654-194DFD11AC2A}"/>
          </ac:picMkLst>
        </pc:picChg>
        <pc:picChg chg="mod">
          <ac:chgData name="来宾用户" userId="S::urn:spo:anon#eb12fa7dc07bea2967063c1943925ac641005ce13dbe8c68afa80f00831bbc18::" providerId="AD" clId="Web-{FAD4650E-DFB7-6C03-CA7A-35F74BA6C356}" dt="2024-02-11T23:10:24.950" v="29" actId="1076"/>
          <ac:picMkLst>
            <pc:docMk/>
            <pc:sldMk cId="138598593" sldId="401"/>
            <ac:picMk id="8" creationId="{B7342CD3-C377-279F-509F-5C88775EB56D}"/>
          </ac:picMkLst>
        </pc:picChg>
        <pc:picChg chg="del">
          <ac:chgData name="来宾用户" userId="S::urn:spo:anon#eb12fa7dc07bea2967063c1943925ac641005ce13dbe8c68afa80f00831bbc18::" providerId="AD" clId="Web-{FAD4650E-DFB7-6C03-CA7A-35F74BA6C356}" dt="2024-02-11T23:10:21.153" v="27"/>
          <ac:picMkLst>
            <pc:docMk/>
            <pc:sldMk cId="138598593" sldId="401"/>
            <ac:picMk id="10" creationId="{DF1DABD8-1F95-23A8-BAE5-0480CC0C438C}"/>
          </ac:picMkLst>
        </pc:picChg>
      </pc:sldChg>
      <pc:sldChg chg="addSp delSp modSp">
        <pc:chgData name="来宾用户" userId="S::urn:spo:anon#eb12fa7dc07bea2967063c1943925ac641005ce13dbe8c68afa80f00831bbc18::" providerId="AD" clId="Web-{FAD4650E-DFB7-6C03-CA7A-35F74BA6C356}" dt="2024-02-11T23:08:07.742" v="25"/>
        <pc:sldMkLst>
          <pc:docMk/>
          <pc:sldMk cId="2003577652" sldId="414"/>
        </pc:sldMkLst>
        <pc:spChg chg="add mod">
          <ac:chgData name="来宾用户" userId="S::urn:spo:anon#eb12fa7dc07bea2967063c1943925ac641005ce13dbe8c68afa80f00831bbc18::" providerId="AD" clId="Web-{FAD4650E-DFB7-6C03-CA7A-35F74BA6C356}" dt="2024-02-11T23:08:01.210" v="24" actId="1076"/>
          <ac:spMkLst>
            <pc:docMk/>
            <pc:sldMk cId="2003577652" sldId="414"/>
            <ac:spMk id="2" creationId="{186838E8-D183-EB68-A440-87E41247F407}"/>
          </ac:spMkLst>
        </pc:spChg>
        <pc:spChg chg="add mod">
          <ac:chgData name="来宾用户" userId="S::urn:spo:anon#eb12fa7dc07bea2967063c1943925ac641005ce13dbe8c68afa80f00831bbc18::" providerId="AD" clId="Web-{FAD4650E-DFB7-6C03-CA7A-35F74BA6C356}" dt="2024-02-11T23:07:55.742" v="20" actId="1076"/>
          <ac:spMkLst>
            <pc:docMk/>
            <pc:sldMk cId="2003577652" sldId="414"/>
            <ac:spMk id="7" creationId="{644CC4CE-83EF-34B6-8369-326564E64C1E}"/>
          </ac:spMkLst>
        </pc:spChg>
        <pc:spChg chg="add mod">
          <ac:chgData name="来宾用户" userId="S::urn:spo:anon#eb12fa7dc07bea2967063c1943925ac641005ce13dbe8c68afa80f00831bbc18::" providerId="AD" clId="Web-{FAD4650E-DFB7-6C03-CA7A-35F74BA6C356}" dt="2024-02-11T23:07:59.992" v="23" actId="1076"/>
          <ac:spMkLst>
            <pc:docMk/>
            <pc:sldMk cId="2003577652" sldId="414"/>
            <ac:spMk id="8" creationId="{EFFDBC31-FE90-5F20-436B-7440CB63CF1F}"/>
          </ac:spMkLst>
        </pc:spChg>
        <pc:spChg chg="add mod">
          <ac:chgData name="来宾用户" userId="S::urn:spo:anon#eb12fa7dc07bea2967063c1943925ac641005ce13dbe8c68afa80f00831bbc18::" providerId="AD" clId="Web-{FAD4650E-DFB7-6C03-CA7A-35F74BA6C356}" dt="2024-02-11T23:07:58.867" v="22" actId="1076"/>
          <ac:spMkLst>
            <pc:docMk/>
            <pc:sldMk cId="2003577652" sldId="414"/>
            <ac:spMk id="12" creationId="{B103F993-D5BB-2E19-2D7B-D60384CE3730}"/>
          </ac:spMkLst>
        </pc:spChg>
        <pc:spChg chg="mod">
          <ac:chgData name="来宾用户" userId="S::urn:spo:anon#eb12fa7dc07bea2967063c1943925ac641005ce13dbe8c68afa80f00831bbc18::" providerId="AD" clId="Web-{FAD4650E-DFB7-6C03-CA7A-35F74BA6C356}" dt="2024-02-11T23:07:57.445" v="21" actId="1076"/>
          <ac:spMkLst>
            <pc:docMk/>
            <pc:sldMk cId="2003577652" sldId="414"/>
            <ac:spMk id="13" creationId="{E5989D7B-3A76-6715-96F2-8DE70A0D84E9}"/>
          </ac:spMkLst>
        </pc:spChg>
        <pc:graphicFrameChg chg="mod modGraphic">
          <ac:chgData name="来宾用户" userId="S::urn:spo:anon#eb12fa7dc07bea2967063c1943925ac641005ce13dbe8c68afa80f00831bbc18::" providerId="AD" clId="Web-{FAD4650E-DFB7-6C03-CA7A-35F74BA6C356}" dt="2024-02-11T23:07:53.773" v="19"/>
          <ac:graphicFrameMkLst>
            <pc:docMk/>
            <pc:sldMk cId="2003577652" sldId="414"/>
            <ac:graphicFrameMk id="11" creationId="{D54B6C70-4A5D-FE86-E7BA-D6BEE35C8E09}"/>
          </ac:graphicFrameMkLst>
        </pc:graphicFrameChg>
        <pc:picChg chg="del">
          <ac:chgData name="来宾用户" userId="S::urn:spo:anon#eb12fa7dc07bea2967063c1943925ac641005ce13dbe8c68afa80f00831bbc18::" providerId="AD" clId="Web-{FAD4650E-DFB7-6C03-CA7A-35F74BA6C356}" dt="2024-02-11T23:08:07.742" v="25"/>
          <ac:picMkLst>
            <pc:docMk/>
            <pc:sldMk cId="2003577652" sldId="414"/>
            <ac:picMk id="10" creationId="{DF1DABD8-1F95-23A8-BAE5-0480CC0C438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12/02/2024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12/02/2024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7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niessnerlab.org/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ecord3d.app/" TargetMode="Externa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3DSMC – KinectFusion (Team 9)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ea typeface="+mn-lt"/>
                <a:cs typeface="+mn-lt"/>
              </a:rPr>
              <a:t>Xuyuan Han </a:t>
            </a:r>
            <a:endParaRPr lang="zh-CN" altLang="en-US">
              <a:cs typeface="Arial"/>
            </a:endParaRPr>
          </a:p>
          <a:p>
            <a:r>
              <a:rPr lang="de-DE">
                <a:solidFill>
                  <a:srgbClr val="000000"/>
                </a:solidFill>
                <a:ea typeface="+mn-lt"/>
                <a:cs typeface="+mn-lt"/>
              </a:rPr>
              <a:t>Mohamed Kotb </a:t>
            </a:r>
          </a:p>
          <a:p>
            <a:r>
              <a:rPr lang="de-DE">
                <a:solidFill>
                  <a:srgbClr val="000000"/>
                </a:solidFill>
                <a:ea typeface="+mn-lt"/>
                <a:cs typeface="+mn-lt"/>
              </a:rPr>
              <a:t>Feng Yang </a:t>
            </a:r>
            <a:endParaRPr lang="de-DE"/>
          </a:p>
          <a:p>
            <a:r>
              <a:rPr lang="de-DE">
                <a:solidFill>
                  <a:srgbClr val="000000"/>
                </a:solidFill>
                <a:ea typeface="+mn-lt"/>
                <a:cs typeface="+mn-lt"/>
              </a:rPr>
              <a:t>Shengchao Zhang </a:t>
            </a:r>
            <a:endParaRPr lang="zh-CN" alt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de-DE" altLang="zh-CN">
              <a:cs typeface="Arial"/>
            </a:endParaRPr>
          </a:p>
          <a:p>
            <a:r>
              <a:rPr lang="de-DE"/>
              <a:t>Technische Universität München </a:t>
            </a:r>
            <a:endParaRPr lang="de-DE">
              <a:cs typeface="Arial"/>
            </a:endParaRPr>
          </a:p>
          <a:p>
            <a:r>
              <a:rPr lang="de-DE">
                <a:solidFill>
                  <a:srgbClr val="000000"/>
                </a:solidFill>
              </a:rPr>
              <a:t>School of Computation, Information and Technology</a:t>
            </a:r>
            <a:endParaRPr lang="de-DE"/>
          </a:p>
          <a:p>
            <a:r>
              <a:rPr lang="de-DE"/>
              <a:t>Lehrstuhl für </a:t>
            </a:r>
            <a:r>
              <a:rPr lang="de-DE">
                <a:solidFill>
                  <a:srgbClr val="000000"/>
                </a:solidFill>
              </a:rPr>
              <a:t>Visual Computing</a:t>
            </a:r>
            <a:endParaRPr lang="de-DE" sz="1100">
              <a:solidFill>
                <a:srgbClr val="333333"/>
              </a:solidFill>
              <a:cs typeface="Arial"/>
              <a:hlinkClick r:id="rId5"/>
            </a:endParaRPr>
          </a:p>
          <a:p>
            <a:r>
              <a:rPr lang="de-DE">
                <a:solidFill>
                  <a:srgbClr val="000000"/>
                </a:solidFill>
              </a:rPr>
              <a:t>München, 13. February 2024</a:t>
            </a:r>
            <a:endParaRPr lang="de-DE">
              <a:solidFill>
                <a:srgbClr val="000000"/>
              </a:solidFill>
              <a:cs typeface="Arial"/>
            </a:endParaRPr>
          </a:p>
        </p:txBody>
      </p:sp>
      <p:pic>
        <p:nvPicPr>
          <p:cNvPr id="2" name="iphone_point_cloud">
            <a:hlinkClick r:id="" action="ppaction://media"/>
            <a:extLst>
              <a:ext uri="{FF2B5EF4-FFF2-40B4-BE49-F238E27FC236}">
                <a16:creationId xmlns:a16="http://schemas.microsoft.com/office/drawing/2014/main" id="{91F059DB-DA7E-04C0-8A1C-DDBB8E3B7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2085" y="1662547"/>
            <a:ext cx="4651915" cy="2616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25285F9-5B66-5DAD-BAE2-56DCBD010FDA}"/>
              </a:ext>
            </a:extLst>
          </p:cNvPr>
          <p:cNvSpPr/>
          <p:nvPr/>
        </p:nvSpPr>
        <p:spPr>
          <a:xfrm>
            <a:off x="1030" y="-1545"/>
            <a:ext cx="9131640" cy="5141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3A09BB-2D25-9128-ABC1-8EF037903057}"/>
              </a:ext>
            </a:extLst>
          </p:cNvPr>
          <p:cNvSpPr txBox="1"/>
          <p:nvPr/>
        </p:nvSpPr>
        <p:spPr>
          <a:xfrm>
            <a:off x="3147438" y="2311996"/>
            <a:ext cx="2842355" cy="5145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3200" b="1">
                <a:solidFill>
                  <a:schemeClr val="bg1"/>
                </a:solidFill>
                <a:latin typeface="+mn-lt"/>
                <a:cs typeface="Arial"/>
              </a:rPr>
              <a:t>Results</a:t>
            </a:r>
            <a:endParaRPr lang="zh-CN" altLang="en-US" sz="3200" b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481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700"/>
    </mc:Choice>
    <mc:Fallback>
      <p:transition advClick="0" advTm="7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9D765D3-01B4-DB6E-58AA-E705077D29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titel_KinectFusion">
            <a:hlinkClick r:id="" action="ppaction://media"/>
            <a:extLst>
              <a:ext uri="{FF2B5EF4-FFF2-40B4-BE49-F238E27FC236}">
                <a16:creationId xmlns:a16="http://schemas.microsoft.com/office/drawing/2014/main" id="{C11E0B09-F6D6-13E4-EDF7-3FF7ECF6C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05289"/>
      </p:ext>
    </p:extLst>
  </p:cSld>
  <p:clrMapOvr>
    <a:masterClrMapping/>
  </p:clrMapOvr>
  <p:transition advClick="0" advTm="1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0C8D93-8965-A275-0C9C-794D5B9D4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6" name="tum_point_cloud">
            <a:hlinkClick r:id="" action="ppaction://media"/>
            <a:extLst>
              <a:ext uri="{FF2B5EF4-FFF2-40B4-BE49-F238E27FC236}">
                <a16:creationId xmlns:a16="http://schemas.microsoft.com/office/drawing/2014/main" id="{BD174F55-A5F9-57A7-5263-D853D7656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4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Analysis – Computation Time Comparison</a:t>
            </a:r>
            <a:endParaRPr lang="zh-CN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F48924C-56B2-2E40-08E8-B4D2D724B3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图片 6" descr="表格&#10;&#10;已自动生成说明">
            <a:extLst>
              <a:ext uri="{FF2B5EF4-FFF2-40B4-BE49-F238E27FC236}">
                <a16:creationId xmlns:a16="http://schemas.microsoft.com/office/drawing/2014/main" id="{5DE24120-E5C4-FD31-278F-53BE052BF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9" b="38889"/>
          <a:stretch/>
        </p:blipFill>
        <p:spPr>
          <a:xfrm>
            <a:off x="782206" y="2429442"/>
            <a:ext cx="3095509" cy="768498"/>
          </a:xfrm>
          <a:prstGeom prst="rect">
            <a:avLst/>
          </a:prstGeom>
        </p:spPr>
      </p:pic>
      <p:pic>
        <p:nvPicPr>
          <p:cNvPr id="8" name="图片 7" descr="表格&#10;&#10;已自动生成说明">
            <a:extLst>
              <a:ext uri="{FF2B5EF4-FFF2-40B4-BE49-F238E27FC236}">
                <a16:creationId xmlns:a16="http://schemas.microsoft.com/office/drawing/2014/main" id="{FD241A6E-5A45-2251-B470-89AE2B577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137"/>
          <a:stretch/>
        </p:blipFill>
        <p:spPr>
          <a:xfrm>
            <a:off x="4806013" y="2366792"/>
            <a:ext cx="2981526" cy="12073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92E3370-2789-476A-B94A-27B0332B97DF}"/>
              </a:ext>
            </a:extLst>
          </p:cNvPr>
          <p:cNvSpPr txBox="1"/>
          <p:nvPr/>
        </p:nvSpPr>
        <p:spPr>
          <a:xfrm>
            <a:off x="341005" y="1961942"/>
            <a:ext cx="3974609" cy="3712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b="1">
                <a:latin typeface="+mn-lt"/>
                <a:cs typeface="Arial"/>
              </a:rPr>
              <a:t>P</a:t>
            </a:r>
            <a:r>
              <a:rPr lang="zh-CN" altLang="en-US" sz="1200" b="1">
                <a:latin typeface="+mn-lt"/>
                <a:cs typeface="Arial"/>
              </a:rPr>
              <a:t>rocess all frames </a:t>
            </a:r>
            <a:r>
              <a:rPr lang="en-US" altLang="zh-CN" sz="1200" b="1">
                <a:latin typeface="+mn-lt"/>
                <a:cs typeface="Arial"/>
              </a:rPr>
              <a:t>and per frame</a:t>
            </a:r>
            <a:endParaRPr lang="zh-CN" altLang="en-US" sz="1200">
              <a:latin typeface="+mn-lt"/>
              <a:cs typeface="Arial"/>
            </a:endParaRPr>
          </a:p>
          <a:p>
            <a:pPr algn="ctr">
              <a:lnSpc>
                <a:spcPct val="113999"/>
              </a:lnSpc>
            </a:pPr>
            <a:r>
              <a:rPr lang="zh-CN" altLang="en-US" sz="1000">
                <a:latin typeface="+mn-lt"/>
                <a:cs typeface="Arial"/>
              </a:rPr>
              <a:t>(between CPU and CUDA implementation)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5E2C8C-940A-4CA7-486F-7F72A4034574}"/>
              </a:ext>
            </a:extLst>
          </p:cNvPr>
          <p:cNvSpPr txBox="1"/>
          <p:nvPr/>
        </p:nvSpPr>
        <p:spPr>
          <a:xfrm>
            <a:off x="4669880" y="1961943"/>
            <a:ext cx="3510462" cy="3712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b="1">
                <a:latin typeface="+mn-lt"/>
                <a:cs typeface="Arial"/>
              </a:rPr>
              <a:t>E</a:t>
            </a:r>
            <a:r>
              <a:rPr lang="zh-CN" altLang="en-US" sz="1200" b="1">
                <a:latin typeface="+mn-lt"/>
                <a:cs typeface="Arial"/>
              </a:rPr>
              <a:t>ach module in one frame</a:t>
            </a:r>
            <a:r>
              <a:rPr lang="zh-CN" altLang="en-US" sz="1200">
                <a:latin typeface="+mn-lt"/>
                <a:cs typeface="Arial"/>
              </a:rPr>
              <a:t> </a:t>
            </a:r>
          </a:p>
          <a:p>
            <a:pPr algn="ctr">
              <a:lnSpc>
                <a:spcPct val="113999"/>
              </a:lnSpc>
            </a:pPr>
            <a:r>
              <a:rPr lang="zh-CN" altLang="en-US" sz="1000">
                <a:latin typeface="+mn-lt"/>
                <a:cs typeface="Arial"/>
              </a:rPr>
              <a:t>(between CPU and CUDA implementation)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E1F9DF-2A4C-2346-B825-0B82F8C8C71D}"/>
              </a:ext>
            </a:extLst>
          </p:cNvPr>
          <p:cNvCxnSpPr>
            <a:cxnSpLocks/>
          </p:cNvCxnSpPr>
          <p:nvPr/>
        </p:nvCxnSpPr>
        <p:spPr>
          <a:xfrm flipV="1">
            <a:off x="2273479" y="3070829"/>
            <a:ext cx="0" cy="514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D4152FC-76E7-FB40-61E2-968F52D8BE64}"/>
              </a:ext>
            </a:extLst>
          </p:cNvPr>
          <p:cNvCxnSpPr/>
          <p:nvPr/>
        </p:nvCxnSpPr>
        <p:spPr>
          <a:xfrm>
            <a:off x="2273479" y="3574097"/>
            <a:ext cx="1055319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C64E58D-CA83-18C2-689C-AAF9E84F6098}"/>
              </a:ext>
            </a:extLst>
          </p:cNvPr>
          <p:cNvCxnSpPr/>
          <p:nvPr/>
        </p:nvCxnSpPr>
        <p:spPr>
          <a:xfrm flipV="1">
            <a:off x="3328798" y="3070829"/>
            <a:ext cx="0" cy="51461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5E28FAC-D303-AA70-50AA-21E435516E55}"/>
              </a:ext>
            </a:extLst>
          </p:cNvPr>
          <p:cNvSpPr txBox="1"/>
          <p:nvPr/>
        </p:nvSpPr>
        <p:spPr>
          <a:xfrm>
            <a:off x="2188988" y="3637268"/>
            <a:ext cx="122309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>
                <a:solidFill>
                  <a:schemeClr val="bg2"/>
                </a:solidFill>
                <a:latin typeface="+mn-lt"/>
              </a:rPr>
              <a:t>14</a:t>
            </a:r>
            <a:r>
              <a:rPr lang="en-US" altLang="zh-CN" sz="1400">
                <a:solidFill>
                  <a:schemeClr val="bg2"/>
                </a:solidFill>
                <a:latin typeface="+mn-lt"/>
              </a:rPr>
              <a:t> times faster!</a:t>
            </a:r>
            <a:endParaRPr lang="zh-CN" altLang="en-US" sz="1400" err="1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9368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>
          <a:xfrm>
            <a:off x="4750981" y="3175348"/>
            <a:ext cx="4180910" cy="1039268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de-DE">
                <a:ea typeface="+mn-lt"/>
                <a:cs typeface="+mn-lt"/>
              </a:rPr>
              <a:t>Stream video of 30 fps to laptop</a:t>
            </a:r>
            <a:endParaRPr lang="zh-CN" altLang="en-US">
              <a:ea typeface="+mn-lt"/>
              <a:cs typeface="+mn-lt"/>
            </a:endParaRP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1440 x 1920 RGB map</a:t>
            </a:r>
            <a:endParaRPr lang="zh-CN">
              <a:cs typeface="Arial"/>
            </a:endParaRP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192   x 256   </a:t>
            </a:r>
            <a:r>
              <a:rPr lang="de-DE" err="1">
                <a:ea typeface="+mn-lt"/>
                <a:cs typeface="+mn-lt"/>
              </a:rPr>
              <a:t>depth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map</a:t>
            </a:r>
            <a:endParaRPr lang="zh-CN" altLang="en-US" err="1">
              <a:cs typeface="Arial"/>
            </a:endParaRPr>
          </a:p>
          <a:p>
            <a:pPr>
              <a:lnSpc>
                <a:spcPct val="113999"/>
              </a:lnSpc>
            </a:pPr>
            <a:r>
              <a:rPr lang="de-DE">
                <a:cs typeface="Arial"/>
              </a:rPr>
              <a:t>      Reconstruction of our apartment</a:t>
            </a: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endParaRPr lang="de-DE">
              <a:cs typeface="Arial"/>
            </a:endParaRPr>
          </a:p>
          <a:p>
            <a:pPr>
              <a:lnSpc>
                <a:spcPct val="113999"/>
              </a:lnSpc>
            </a:pPr>
            <a:endParaRPr lang="de-DE">
              <a:cs typeface="Arial"/>
            </a:endParaRPr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748FF9AA-AA35-83A7-047E-9C037A67615A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1308" y="1669149"/>
            <a:ext cx="4572000" cy="2555748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dirty="0" smtClean="0"/>
              <a:pPr/>
              <a:t>14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 (Team 9)</a:t>
            </a:r>
            <a:endParaRPr lang="de-DE">
              <a:solidFill>
                <a:srgbClr val="808080"/>
              </a:solidFill>
              <a:latin typeface="Arial"/>
              <a:cs typeface="Arial"/>
            </a:endParaRPr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A11E2BA6-E2D3-0E9E-0C3E-5586509AACE8}"/>
              </a:ext>
            </a:extLst>
          </p:cNvPr>
          <p:cNvSpPr txBox="1">
            <a:spLocks/>
          </p:cNvSpPr>
          <p:nvPr/>
        </p:nvSpPr>
        <p:spPr>
          <a:xfrm>
            <a:off x="319090" y="90450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baseline="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Experiment – </a:t>
            </a:r>
            <a:r>
              <a:rPr lang="af-ZA">
                <a:solidFill>
                  <a:srgbClr val="000000"/>
                </a:solidFill>
                <a:ea typeface="+mj-lt"/>
                <a:cs typeface="+mj-lt"/>
              </a:rPr>
              <a:t>iPhone </a:t>
            </a:r>
            <a:r>
              <a:rPr lang="af-ZA" err="1">
                <a:solidFill>
                  <a:srgbClr val="000000"/>
                </a:solidFill>
                <a:ea typeface="+mj-lt"/>
                <a:cs typeface="+mj-lt"/>
              </a:rPr>
              <a:t>LiDAR</a:t>
            </a:r>
            <a:r>
              <a:rPr lang="af-ZA">
                <a:solidFill>
                  <a:srgbClr val="000000"/>
                </a:solidFill>
                <a:ea typeface="+mj-lt"/>
                <a:cs typeface="+mj-lt"/>
              </a:rPr>
              <a:t> Sensor Data </a:t>
            </a:r>
            <a:r>
              <a:rPr lang="af-ZA" err="1">
                <a:solidFill>
                  <a:srgbClr val="000000"/>
                </a:solidFill>
                <a:ea typeface="+mj-lt"/>
                <a:cs typeface="+mj-lt"/>
              </a:rPr>
              <a:t>Stream</a:t>
            </a:r>
            <a:endParaRPr lang="af-ZA" altLang="zh-CN">
              <a:cs typeface="Arial"/>
            </a:endParaRPr>
          </a:p>
        </p:txBody>
      </p:sp>
      <p:pic>
        <p:nvPicPr>
          <p:cNvPr id="11" name="图片 10" descr="图片包含 游戏机, 房间&#10;&#10;已自动生成说明">
            <a:extLst>
              <a:ext uri="{FF2B5EF4-FFF2-40B4-BE49-F238E27FC236}">
                <a16:creationId xmlns:a16="http://schemas.microsoft.com/office/drawing/2014/main" id="{CA776542-2E41-F7D2-E325-F9FA96B86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13" y="1669782"/>
            <a:ext cx="907408" cy="9103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824DE99-D542-E47B-CEEE-7DC26E497499}"/>
              </a:ext>
            </a:extLst>
          </p:cNvPr>
          <p:cNvSpPr txBox="1"/>
          <p:nvPr/>
        </p:nvSpPr>
        <p:spPr>
          <a:xfrm>
            <a:off x="916617" y="4222546"/>
            <a:ext cx="2743200" cy="96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600">
                <a:latin typeface="Arial"/>
                <a:cs typeface="Arial"/>
              </a:rPr>
              <a:t>https://mixed.de/iphone-12-pro-modelle-kommen-mit-lidar-sensor-doch-wozu/</a:t>
            </a:r>
          </a:p>
        </p:txBody>
      </p:sp>
      <p:pic>
        <p:nvPicPr>
          <p:cNvPr id="6" name="图片 5" descr="图片包含 文本&#10;&#10;已自动生成说明">
            <a:extLst>
              <a:ext uri="{FF2B5EF4-FFF2-40B4-BE49-F238E27FC236}">
                <a16:creationId xmlns:a16="http://schemas.microsoft.com/office/drawing/2014/main" id="{E2F9654F-BF3D-AB45-657E-9E7B19DB2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872" y="1671593"/>
            <a:ext cx="2727773" cy="9102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9CE007-E23E-7F6E-4947-8D238991911B}"/>
              </a:ext>
            </a:extLst>
          </p:cNvPr>
          <p:cNvSpPr txBox="1"/>
          <p:nvPr/>
        </p:nvSpPr>
        <p:spPr>
          <a:xfrm>
            <a:off x="4899417" y="2568623"/>
            <a:ext cx="908038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>
                <a:latin typeface="+mn-lt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Record3D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2F8922F5-47C2-800C-1D7F-F2A641B4E39D}"/>
              </a:ext>
            </a:extLst>
          </p:cNvPr>
          <p:cNvSpPr/>
          <p:nvPr/>
        </p:nvSpPr>
        <p:spPr>
          <a:xfrm>
            <a:off x="5086109" y="3911251"/>
            <a:ext cx="538077" cy="2180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79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3D7A5-771B-A1FF-7183-C1040963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06C873-EEA6-6D6E-519F-0CAC6808CE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6" name="iphone">
            <a:hlinkClick r:id="" action="ppaction://media"/>
            <a:extLst>
              <a:ext uri="{FF2B5EF4-FFF2-40B4-BE49-F238E27FC236}">
                <a16:creationId xmlns:a16="http://schemas.microsoft.com/office/drawing/2014/main" id="{7A503A5D-BB40-F257-27BC-C84D839069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000"/>
    </mc:Choice>
    <mc:Fallback>
      <p:transition spd="slow" advClick="0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9A00F2-9E97-4C65-189F-37F8C6B68A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6" name="iphone_point_cloud">
            <a:hlinkClick r:id="" action="ppaction://media"/>
            <a:extLst>
              <a:ext uri="{FF2B5EF4-FFF2-40B4-BE49-F238E27FC236}">
                <a16:creationId xmlns:a16="http://schemas.microsoft.com/office/drawing/2014/main" id="{2E264CCE-E667-37EC-6558-38A91746A4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Experiment – </a:t>
            </a:r>
            <a:r>
              <a:rPr lang="de-DE" err="1">
                <a:solidFill>
                  <a:srgbClr val="000000"/>
                </a:solidFill>
                <a:ea typeface="+mj-lt"/>
                <a:cs typeface="+mj-lt"/>
              </a:rPr>
              <a:t>Incorporating</a:t>
            </a:r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 </a:t>
            </a:r>
            <a:r>
              <a:rPr lang="de-DE" err="1">
                <a:solidFill>
                  <a:srgbClr val="000000"/>
                </a:solidFill>
                <a:ea typeface="+mj-lt"/>
                <a:cs typeface="+mj-lt"/>
              </a:rPr>
              <a:t>Semantic</a:t>
            </a:r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 Information </a:t>
            </a:r>
            <a:r>
              <a:rPr lang="de-DE" err="1">
                <a:solidFill>
                  <a:srgbClr val="000000"/>
                </a:solidFill>
                <a:ea typeface="+mj-lt"/>
                <a:cs typeface="+mj-lt"/>
              </a:rPr>
              <a:t>from</a:t>
            </a:r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 2D</a:t>
            </a:r>
            <a:endParaRPr lang="zh-CN" altLang="en-US"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C6703A46-AA1D-0814-CF31-A1DB2FD15A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860A1-F890-E17E-4B10-2074B00D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7" y="2150729"/>
            <a:ext cx="2000250" cy="1495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88ED9D-4592-4C1A-9BE4-A0B61BBC643C}"/>
              </a:ext>
            </a:extLst>
          </p:cNvPr>
          <p:cNvCxnSpPr/>
          <p:nvPr/>
        </p:nvCxnSpPr>
        <p:spPr>
          <a:xfrm flipV="1">
            <a:off x="2860646" y="2897484"/>
            <a:ext cx="1142282" cy="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08A10-A8EA-2AB5-4ECF-0E1FA9EABE3E}"/>
              </a:ext>
            </a:extLst>
          </p:cNvPr>
          <p:cNvSpPr txBox="1"/>
          <p:nvPr/>
        </p:nvSpPr>
        <p:spPr>
          <a:xfrm>
            <a:off x="697366" y="3878035"/>
            <a:ext cx="1650261" cy="257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  <a:cs typeface="Arial"/>
              </a:rPr>
              <a:t>2D Segmentation</a:t>
            </a:r>
            <a:endParaRPr lang="en-US" sz="160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24F89-1035-0480-3310-7CF64F8AF0D4}"/>
              </a:ext>
            </a:extLst>
          </p:cNvPr>
          <p:cNvSpPr txBox="1"/>
          <p:nvPr/>
        </p:nvSpPr>
        <p:spPr>
          <a:xfrm>
            <a:off x="5833036" y="4308616"/>
            <a:ext cx="1650261" cy="257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600">
                <a:latin typeface="+mn-lt"/>
                <a:cs typeface="Arial"/>
              </a:rPr>
              <a:t>3D volume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6EFEB8-1615-738F-0DF3-B9BDA68B4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001" y="1629441"/>
            <a:ext cx="4182590" cy="25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6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Experiment – </a:t>
            </a:r>
            <a:r>
              <a:rPr lang="de-DE" err="1">
                <a:solidFill>
                  <a:srgbClr val="000000"/>
                </a:solidFill>
                <a:ea typeface="+mj-lt"/>
                <a:cs typeface="+mj-lt"/>
              </a:rPr>
              <a:t>Incorporating</a:t>
            </a:r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 </a:t>
            </a:r>
            <a:r>
              <a:rPr lang="de-DE" err="1">
                <a:solidFill>
                  <a:srgbClr val="000000"/>
                </a:solidFill>
                <a:ea typeface="+mj-lt"/>
                <a:cs typeface="+mj-lt"/>
              </a:rPr>
              <a:t>Semantic</a:t>
            </a:r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 Information </a:t>
            </a:r>
            <a:r>
              <a:rPr lang="de-DE" err="1">
                <a:solidFill>
                  <a:srgbClr val="000000"/>
                </a:solidFill>
                <a:ea typeface="+mj-lt"/>
                <a:cs typeface="+mj-lt"/>
              </a:rPr>
              <a:t>from</a:t>
            </a:r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 2D</a:t>
            </a:r>
            <a:endParaRPr lang="zh-CN" altLang="en-US"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C6703A46-AA1D-0814-CF31-A1DB2FD15A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FFBE01D-5E33-5357-40CF-096E1AE26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2962"/>
              </p:ext>
            </p:extLst>
          </p:nvPr>
        </p:nvGraphicFramePr>
        <p:xfrm>
          <a:off x="947280" y="2160739"/>
          <a:ext cx="6721821" cy="1659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4546">
                  <a:extLst>
                    <a:ext uri="{9D8B030D-6E8A-4147-A177-3AD203B41FA5}">
                      <a16:colId xmlns:a16="http://schemas.microsoft.com/office/drawing/2014/main" val="2123061751"/>
                    </a:ext>
                  </a:extLst>
                </a:gridCol>
                <a:gridCol w="461013">
                  <a:extLst>
                    <a:ext uri="{9D8B030D-6E8A-4147-A177-3AD203B41FA5}">
                      <a16:colId xmlns:a16="http://schemas.microsoft.com/office/drawing/2014/main" val="1931459636"/>
                    </a:ext>
                  </a:extLst>
                </a:gridCol>
                <a:gridCol w="491795">
                  <a:extLst>
                    <a:ext uri="{9D8B030D-6E8A-4147-A177-3AD203B41FA5}">
                      <a16:colId xmlns:a16="http://schemas.microsoft.com/office/drawing/2014/main" val="2375380565"/>
                    </a:ext>
                  </a:extLst>
                </a:gridCol>
                <a:gridCol w="409791">
                  <a:extLst>
                    <a:ext uri="{9D8B030D-6E8A-4147-A177-3AD203B41FA5}">
                      <a16:colId xmlns:a16="http://schemas.microsoft.com/office/drawing/2014/main" val="1045239690"/>
                    </a:ext>
                  </a:extLst>
                </a:gridCol>
                <a:gridCol w="481682">
                  <a:extLst>
                    <a:ext uri="{9D8B030D-6E8A-4147-A177-3AD203B41FA5}">
                      <a16:colId xmlns:a16="http://schemas.microsoft.com/office/drawing/2014/main" val="2464914456"/>
                    </a:ext>
                  </a:extLst>
                </a:gridCol>
                <a:gridCol w="354972">
                  <a:extLst>
                    <a:ext uri="{9D8B030D-6E8A-4147-A177-3AD203B41FA5}">
                      <a16:colId xmlns:a16="http://schemas.microsoft.com/office/drawing/2014/main" val="1054532334"/>
                    </a:ext>
                  </a:extLst>
                </a:gridCol>
                <a:gridCol w="448289">
                  <a:extLst>
                    <a:ext uri="{9D8B030D-6E8A-4147-A177-3AD203B41FA5}">
                      <a16:colId xmlns:a16="http://schemas.microsoft.com/office/drawing/2014/main" val="791009042"/>
                    </a:ext>
                  </a:extLst>
                </a:gridCol>
                <a:gridCol w="448289">
                  <a:extLst>
                    <a:ext uri="{9D8B030D-6E8A-4147-A177-3AD203B41FA5}">
                      <a16:colId xmlns:a16="http://schemas.microsoft.com/office/drawing/2014/main" val="3000081119"/>
                    </a:ext>
                  </a:extLst>
                </a:gridCol>
                <a:gridCol w="448289">
                  <a:extLst>
                    <a:ext uri="{9D8B030D-6E8A-4147-A177-3AD203B41FA5}">
                      <a16:colId xmlns:a16="http://schemas.microsoft.com/office/drawing/2014/main" val="2451831293"/>
                    </a:ext>
                  </a:extLst>
                </a:gridCol>
                <a:gridCol w="448289">
                  <a:extLst>
                    <a:ext uri="{9D8B030D-6E8A-4147-A177-3AD203B41FA5}">
                      <a16:colId xmlns:a16="http://schemas.microsoft.com/office/drawing/2014/main" val="229333996"/>
                    </a:ext>
                  </a:extLst>
                </a:gridCol>
                <a:gridCol w="514770">
                  <a:extLst>
                    <a:ext uri="{9D8B030D-6E8A-4147-A177-3AD203B41FA5}">
                      <a16:colId xmlns:a16="http://schemas.microsoft.com/office/drawing/2014/main" val="2776350607"/>
                    </a:ext>
                  </a:extLst>
                </a:gridCol>
                <a:gridCol w="381807">
                  <a:extLst>
                    <a:ext uri="{9D8B030D-6E8A-4147-A177-3AD203B41FA5}">
                      <a16:colId xmlns:a16="http://schemas.microsoft.com/office/drawing/2014/main" val="921627247"/>
                    </a:ext>
                  </a:extLst>
                </a:gridCol>
                <a:gridCol w="448289">
                  <a:extLst>
                    <a:ext uri="{9D8B030D-6E8A-4147-A177-3AD203B41FA5}">
                      <a16:colId xmlns:a16="http://schemas.microsoft.com/office/drawing/2014/main" val="592219854"/>
                    </a:ext>
                  </a:extLst>
                </a:gridCol>
              </a:tblGrid>
              <a:tr h="236512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074351"/>
                  </a:ext>
                </a:extLst>
              </a:tr>
              <a:tr h="236512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2d class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55869"/>
                  </a:ext>
                </a:extLst>
              </a:tr>
              <a:tr h="236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weight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856605"/>
                  </a:ext>
                </a:extLst>
              </a:tr>
              <a:tr h="4639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Probability to accept new class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293843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3D class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1403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B67C09E-B741-9F9E-AA77-2A6507121433}"/>
              </a:ext>
            </a:extLst>
          </p:cNvPr>
          <p:cNvSpPr txBox="1"/>
          <p:nvPr/>
        </p:nvSpPr>
        <p:spPr>
          <a:xfrm>
            <a:off x="392044" y="1725125"/>
            <a:ext cx="1650261" cy="257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600">
                <a:latin typeface="+mn-lt"/>
                <a:cs typeface="Arial"/>
              </a:rPr>
              <a:t>Voxel </a:t>
            </a:r>
            <a:r>
              <a:rPr lang="en-US" sz="1600" err="1">
                <a:latin typeface="+mn-lt"/>
                <a:cs typeface="Arial"/>
              </a:rPr>
              <a:t>i,j,k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999180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Experiment – </a:t>
            </a:r>
            <a:r>
              <a:rPr lang="de-DE" err="1">
                <a:solidFill>
                  <a:srgbClr val="000000"/>
                </a:solidFill>
                <a:ea typeface="+mj-lt"/>
                <a:cs typeface="+mj-lt"/>
              </a:rPr>
              <a:t>Incorporating</a:t>
            </a:r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 </a:t>
            </a:r>
            <a:r>
              <a:rPr lang="de-DE" err="1">
                <a:solidFill>
                  <a:srgbClr val="000000"/>
                </a:solidFill>
                <a:ea typeface="+mj-lt"/>
                <a:cs typeface="+mj-lt"/>
              </a:rPr>
              <a:t>Semantic</a:t>
            </a:r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 Information </a:t>
            </a:r>
            <a:r>
              <a:rPr lang="de-DE" err="1">
                <a:solidFill>
                  <a:srgbClr val="000000"/>
                </a:solidFill>
                <a:ea typeface="+mj-lt"/>
                <a:cs typeface="+mj-lt"/>
              </a:rPr>
              <a:t>from</a:t>
            </a:r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 2D</a:t>
            </a:r>
            <a:endParaRPr lang="zh-CN" altLang="en-US"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C6703A46-AA1D-0814-CF31-A1DB2FD15A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7C09E-B741-9F9E-AA77-2A6507121433}"/>
              </a:ext>
            </a:extLst>
          </p:cNvPr>
          <p:cNvSpPr txBox="1"/>
          <p:nvPr/>
        </p:nvSpPr>
        <p:spPr>
          <a:xfrm>
            <a:off x="392044" y="1725125"/>
            <a:ext cx="7936759" cy="1698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>
                <a:latin typeface="+mn-lt"/>
                <a:cs typeface="Arial"/>
              </a:rPr>
              <a:t>Why segmentation?</a:t>
            </a: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Better semantic understanding for scene (Navigation applications)</a:t>
            </a: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ICP Correspondences finding.</a:t>
            </a: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Use 3d information to remove noise from 2d segmentation (neighborhood in 3d can be assumed to have same class but in 2d it's not the case)</a:t>
            </a: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Extend same implementation to map static scene with moving classes (human) by excluding them. 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0383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67135" y="1241714"/>
            <a:ext cx="8508999" cy="2998470"/>
          </a:xfrm>
        </p:spPr>
        <p:txBody>
          <a:bodyPr/>
          <a:lstStyle/>
          <a:p>
            <a:pPr marL="109855" algn="ctr">
              <a:lnSpc>
                <a:spcPct val="113999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>
                <a:cs typeface="Arial"/>
              </a:rPr>
              <a:t>AR &amp; Surface Reconstruction</a:t>
            </a:r>
            <a:endParaRPr lang="zh-CN">
              <a:cs typeface="Arial"/>
            </a:endParaRPr>
          </a:p>
          <a:p>
            <a:pPr marL="285750" indent="-175895">
              <a:lnSpc>
                <a:spcPct val="113999"/>
              </a:lnSpc>
              <a:buFont typeface="Arial"/>
              <a:buChar char="•"/>
            </a:pPr>
            <a:endParaRPr lang="de-DE">
              <a:cs typeface="Arial"/>
            </a:endParaRPr>
          </a:p>
          <a:p>
            <a:pPr marL="285750" indent="-175895">
              <a:lnSpc>
                <a:spcPct val="113999"/>
              </a:lnSpc>
              <a:buFont typeface="Arial"/>
              <a:buChar char="•"/>
            </a:pPr>
            <a:endParaRPr lang="de-DE">
              <a:cs typeface="Arial"/>
            </a:endParaRPr>
          </a:p>
          <a:p>
            <a:pPr marL="285750" indent="-175895">
              <a:lnSpc>
                <a:spcPct val="113999"/>
              </a:lnSpc>
              <a:buFont typeface="Arial"/>
              <a:buChar char="•"/>
            </a:pPr>
            <a:endParaRPr lang="de-DE">
              <a:cs typeface="Arial"/>
            </a:endParaRP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endParaRPr lang="de-DE">
              <a:cs typeface="Arial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Motivation</a:t>
            </a:r>
            <a:endParaRPr lang="zh-CN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9" name="YouTube">
            <a:hlinkClick r:id="" action="ppaction://media"/>
            <a:extLst>
              <a:ext uri="{FF2B5EF4-FFF2-40B4-BE49-F238E27FC236}">
                <a16:creationId xmlns:a16="http://schemas.microsoft.com/office/drawing/2014/main" id="{FB78094A-78AA-ACA8-79EF-C358B4439C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2304" y="1723718"/>
            <a:ext cx="1849027" cy="3266768"/>
          </a:xfrm>
          <a:prstGeom prst="rect">
            <a:avLst/>
          </a:prstGeom>
        </p:spPr>
      </p:pic>
      <p:pic>
        <p:nvPicPr>
          <p:cNvPr id="10" name="图片 9" descr="图片包含 图标&#10;&#10;已自动生成说明">
            <a:extLst>
              <a:ext uri="{FF2B5EF4-FFF2-40B4-BE49-F238E27FC236}">
                <a16:creationId xmlns:a16="http://schemas.microsoft.com/office/drawing/2014/main" id="{63AED72F-FF74-2EC2-BF08-1D5792848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85" y="2126533"/>
            <a:ext cx="3867765" cy="218091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519F9B7-DA24-B097-E00D-B80B653D020F}"/>
              </a:ext>
            </a:extLst>
          </p:cNvPr>
          <p:cNvSpPr/>
          <p:nvPr/>
        </p:nvSpPr>
        <p:spPr>
          <a:xfrm>
            <a:off x="2551471" y="3567265"/>
            <a:ext cx="1146686" cy="29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8940A-E3C6-F291-2864-129286218C1A}"/>
              </a:ext>
            </a:extLst>
          </p:cNvPr>
          <p:cNvSpPr txBox="1"/>
          <p:nvPr/>
        </p:nvSpPr>
        <p:spPr>
          <a:xfrm>
            <a:off x="1743332" y="4309934"/>
            <a:ext cx="2743200" cy="96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altLang="zh-CN" sz="600">
                <a:latin typeface="Arial"/>
                <a:cs typeface="Arial"/>
              </a:rPr>
              <a:t>https://www.apple.com/apple-vision-pro/</a:t>
            </a:r>
            <a:endParaRPr lang="zh-CN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CBA390-16A8-F50E-ED30-8CE1724A2E16}"/>
              </a:ext>
            </a:extLst>
          </p:cNvPr>
          <p:cNvSpPr txBox="1"/>
          <p:nvPr/>
        </p:nvSpPr>
        <p:spPr>
          <a:xfrm rot="16200000">
            <a:off x="6299887" y="3568528"/>
            <a:ext cx="2743200" cy="96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600">
                <a:latin typeface="Arial"/>
                <a:cs typeface="Arial"/>
              </a:rPr>
              <a:t>https://www.youtube.com/shorts/Y3dameqz_tE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847850"/>
            <a:ext cx="8508999" cy="299847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de-DE" sz="1600">
                <a:solidFill>
                  <a:srgbClr val="0D0D0D"/>
                </a:solidFill>
                <a:ea typeface="+mn-lt"/>
                <a:cs typeface="+mn-lt"/>
              </a:rPr>
              <a:t>KinectFusion on both CPU and GPU frameworks</a:t>
            </a:r>
            <a:endParaRPr lang="de-DE" sz="1600">
              <a:solidFill>
                <a:srgbClr val="0D0D0D"/>
              </a:solidFill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de-DE" sz="1600">
                <a:solidFill>
                  <a:srgbClr val="0D0D0D"/>
                </a:solidFill>
                <a:ea typeface="+mn-lt"/>
                <a:cs typeface="+mn-lt"/>
              </a:rPr>
              <a:t>High efficiency and advantages of GPU parallel computation in 3D reconstruction tasks</a:t>
            </a:r>
            <a:endParaRPr lang="de-DE" sz="16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de-DE" sz="1600">
                <a:solidFill>
                  <a:srgbClr val="0D0D0D"/>
                </a:solidFill>
                <a:ea typeface="+mn-lt"/>
                <a:cs typeface="+mn-lt"/>
              </a:rPr>
              <a:t>Significant performance enhancement with CUDA implementation</a:t>
            </a:r>
            <a:endParaRPr lang="de-DE" sz="1600">
              <a:cs typeface="Arial"/>
            </a:endParaRPr>
          </a:p>
          <a:p>
            <a:pPr marL="360045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18" charset="2"/>
              <a:buChar char="•"/>
            </a:pPr>
            <a:r>
              <a:rPr lang="de-DE" sz="1600">
                <a:solidFill>
                  <a:srgbClr val="0D0D0D"/>
                </a:solidFill>
                <a:ea typeface="+mn-lt"/>
                <a:cs typeface="+mn-lt"/>
              </a:rPr>
              <a:t>Real-time 3D scene reconstruction at 30 FPS</a:t>
            </a:r>
            <a:endParaRPr lang="de-DE" sz="1600">
              <a:cs typeface="Arial"/>
            </a:endParaRPr>
          </a:p>
          <a:p>
            <a:pPr marL="360045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18" charset="2"/>
              <a:buChar char="•"/>
            </a:pPr>
            <a:r>
              <a:rPr lang="de-DE" sz="1600">
                <a:solidFill>
                  <a:srgbClr val="0D0D0D"/>
                </a:solidFill>
                <a:ea typeface="+mn-lt"/>
                <a:cs typeface="+mn-lt"/>
              </a:rPr>
              <a:t>14x speed increase compared to CPU-based approach</a:t>
            </a:r>
            <a:endParaRPr lang="de-DE" sz="1600">
              <a:cs typeface="Arial"/>
            </a:endParaRPr>
          </a:p>
          <a:p>
            <a:pPr marL="360045" lvl="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itchFamily="18" charset="2"/>
              <a:buChar char="•"/>
            </a:pPr>
            <a:r>
              <a:rPr lang="de-DE" sz="1600">
                <a:solidFill>
                  <a:srgbClr val="0D0D0D"/>
                </a:solidFill>
                <a:ea typeface="+mn-lt"/>
                <a:cs typeface="+mn-lt"/>
              </a:rPr>
              <a:t>Detailed environment reconstruction using iPhone LiDAR streaming</a:t>
            </a:r>
            <a:endParaRPr lang="de-DE" sz="1600">
              <a:solidFill>
                <a:srgbClr val="000000"/>
              </a:solidFill>
              <a:ea typeface="+mn-lt"/>
              <a:cs typeface="+mn-lt"/>
            </a:endParaRP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4"/>
            </a:pPr>
            <a:r>
              <a:rPr lang="de-DE" sz="1600">
                <a:solidFill>
                  <a:srgbClr val="0D0D0D"/>
                </a:solidFill>
                <a:ea typeface="+mn-lt"/>
                <a:cs typeface="+mn-lt"/>
              </a:rPr>
              <a:t>Incorporated 2D semantic segmentation to improve reconstruction quality</a:t>
            </a:r>
            <a:endParaRPr lang="de-DE" sz="1600">
              <a:cs typeface="Arial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Conclusion</a:t>
            </a:r>
            <a:endParaRPr lang="zh-CN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0A60852F-908F-C581-CE8D-DFAEAC9E5A22}"/>
              </a:ext>
            </a:extLst>
          </p:cNvPr>
          <p:cNvSpPr txBox="1">
            <a:spLocks/>
          </p:cNvSpPr>
          <p:nvPr/>
        </p:nvSpPr>
        <p:spPr>
          <a:xfrm>
            <a:off x="3124175" y="666363"/>
            <a:ext cx="4194670" cy="91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3999"/>
              </a:lnSpc>
            </a:pPr>
            <a:r>
              <a:rPr lang="af-ZA" sz="2400">
                <a:solidFill>
                  <a:srgbClr val="0065BD"/>
                </a:solidFill>
              </a:rPr>
              <a:t>Thank you for your attention!</a:t>
            </a:r>
          </a:p>
          <a:p>
            <a:pPr>
              <a:lnSpc>
                <a:spcPct val="113999"/>
              </a:lnSpc>
            </a:pPr>
            <a:r>
              <a:rPr lang="af-ZA" sz="2400">
                <a:solidFill>
                  <a:srgbClr val="0065BD"/>
                </a:solidFill>
                <a:cs typeface="Arial"/>
              </a:rPr>
              <a:t>Any questions?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C0F59617-C8D9-A6F1-2642-18F00D69C3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615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Addition – Surface Reconstruction</a:t>
            </a:r>
            <a:endParaRPr lang="zh-CN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dirty="0" smtClean="0"/>
              <a:pPr/>
              <a:t>21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6887ECF-0B47-1778-D331-414D7A37C0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38413-1174-D210-201A-4CF3D2763EFF}"/>
              </a:ext>
            </a:extLst>
          </p:cNvPr>
          <p:cNvSpPr txBox="1"/>
          <p:nvPr/>
        </p:nvSpPr>
        <p:spPr>
          <a:xfrm>
            <a:off x="430410" y="2793977"/>
            <a:ext cx="1544310" cy="257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600">
                <a:latin typeface="+mn-lt"/>
                <a:cs typeface="Arial"/>
              </a:rPr>
              <a:t>Volume Indices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F20BE2-903F-ED25-ACE1-D3141798A3CB}"/>
              </a:ext>
            </a:extLst>
          </p:cNvPr>
          <p:cNvCxnSpPr/>
          <p:nvPr/>
        </p:nvCxnSpPr>
        <p:spPr>
          <a:xfrm flipV="1">
            <a:off x="1972482" y="2947092"/>
            <a:ext cx="961027" cy="2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865EE6-1042-019C-F86A-A6D59902DD85}"/>
              </a:ext>
            </a:extLst>
          </p:cNvPr>
          <p:cNvSpPr txBox="1"/>
          <p:nvPr/>
        </p:nvSpPr>
        <p:spPr>
          <a:xfrm>
            <a:off x="1636039" y="2793976"/>
            <a:ext cx="1544310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100">
                <a:solidFill>
                  <a:schemeClr val="bg2"/>
                </a:solidFill>
                <a:latin typeface="+mn-lt"/>
                <a:cs typeface="Arial"/>
              </a:rPr>
              <a:t>Voxel size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A293A-D7A1-3BF9-6FF3-94AA0AFAFAB5}"/>
              </a:ext>
            </a:extLst>
          </p:cNvPr>
          <p:cNvSpPr txBox="1"/>
          <p:nvPr/>
        </p:nvSpPr>
        <p:spPr>
          <a:xfrm>
            <a:off x="2771210" y="2723517"/>
            <a:ext cx="1544310" cy="5379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600">
                <a:latin typeface="+mn-lt"/>
                <a:cs typeface="Arial"/>
              </a:rPr>
              <a:t>Global coordinates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A6CC64-192A-A4C1-A35A-BE55A198FA69}"/>
              </a:ext>
            </a:extLst>
          </p:cNvPr>
          <p:cNvCxnSpPr>
            <a:cxnSpLocks/>
          </p:cNvCxnSpPr>
          <p:nvPr/>
        </p:nvCxnSpPr>
        <p:spPr>
          <a:xfrm flipV="1">
            <a:off x="4281968" y="2994064"/>
            <a:ext cx="961027" cy="2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54FDE9-BB6D-68B0-3A09-E83E5124FE99}"/>
              </a:ext>
            </a:extLst>
          </p:cNvPr>
          <p:cNvSpPr txBox="1"/>
          <p:nvPr/>
        </p:nvSpPr>
        <p:spPr>
          <a:xfrm>
            <a:off x="3945525" y="2840948"/>
            <a:ext cx="1544310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100">
                <a:solidFill>
                  <a:schemeClr val="bg2"/>
                </a:solidFill>
              </a:rPr>
              <a:t>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FBAAC-D5E7-6C33-10A6-375073438E6E}"/>
              </a:ext>
            </a:extLst>
          </p:cNvPr>
          <p:cNvSpPr txBox="1"/>
          <p:nvPr/>
        </p:nvSpPr>
        <p:spPr>
          <a:xfrm>
            <a:off x="5135496" y="2747002"/>
            <a:ext cx="1544310" cy="5379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600">
                <a:latin typeface="+mn-lt"/>
                <a:cs typeface="Arial"/>
              </a:rPr>
              <a:t>Camera coordinates</a:t>
            </a:r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51B5BF-1472-1014-6D46-E0A3ADC17696}"/>
              </a:ext>
            </a:extLst>
          </p:cNvPr>
          <p:cNvCxnSpPr>
            <a:cxnSpLocks/>
          </p:cNvCxnSpPr>
          <p:nvPr/>
        </p:nvCxnSpPr>
        <p:spPr>
          <a:xfrm flipV="1">
            <a:off x="6458364" y="3009721"/>
            <a:ext cx="961027" cy="2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39EFD0C-410F-0DD1-1F37-EA217EEF44E9}"/>
              </a:ext>
            </a:extLst>
          </p:cNvPr>
          <p:cNvSpPr txBox="1"/>
          <p:nvPr/>
        </p:nvSpPr>
        <p:spPr>
          <a:xfrm>
            <a:off x="6121921" y="2856605"/>
            <a:ext cx="1544310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100">
                <a:solidFill>
                  <a:schemeClr val="bg2"/>
                </a:solidFill>
                <a:latin typeface="Arial"/>
                <a:cs typeface="Arial"/>
              </a:rPr>
              <a:t>Intrinsics</a:t>
            </a:r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A128E2-12FD-D5DA-B929-42BDEFA2D787}"/>
              </a:ext>
            </a:extLst>
          </p:cNvPr>
          <p:cNvSpPr txBox="1"/>
          <p:nvPr/>
        </p:nvSpPr>
        <p:spPr>
          <a:xfrm>
            <a:off x="7257091" y="2747001"/>
            <a:ext cx="1544310" cy="5379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600">
                <a:latin typeface="+mn-lt"/>
                <a:cs typeface="Arial"/>
              </a:rPr>
              <a:t>Pixel coordinates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2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Addition – Surface Reconstruction</a:t>
            </a:r>
            <a:endParaRPr lang="zh-CN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dirty="0" smtClean="0"/>
              <a:pPr/>
              <a:t>22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6887ECF-0B47-1778-D331-414D7A37C0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F07F2-892F-1B9F-0D63-4DEDE6D1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21509"/>
            <a:ext cx="66294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6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FFFFFF"/>
                </a:solidFill>
                <a:cs typeface="Arial"/>
              </a:rPr>
              <a:t>Thank you for your attention!</a:t>
            </a:r>
            <a:endParaRPr lang="zh-CN" sz="2400">
              <a:cs typeface="Arial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 sz="2000">
              <a:ea typeface="+mn-lt"/>
              <a:cs typeface="+mn-lt"/>
            </a:endParaRPr>
          </a:p>
          <a:p>
            <a:r>
              <a:rPr lang="de-DE" sz="2000">
                <a:ea typeface="+mn-lt"/>
                <a:cs typeface="+mn-lt"/>
              </a:rPr>
              <a:t>3DSMC </a:t>
            </a:r>
            <a:r>
              <a:rPr lang="de-DE" sz="2000">
                <a:solidFill>
                  <a:srgbClr val="FFFFFF"/>
                </a:solidFill>
                <a:ea typeface="+mn-lt"/>
                <a:cs typeface="+mn-lt"/>
              </a:rPr>
              <a:t>–</a:t>
            </a:r>
            <a:r>
              <a:rPr lang="de-DE" sz="2000">
                <a:ea typeface="+mn-lt"/>
                <a:cs typeface="+mn-lt"/>
              </a:rPr>
              <a:t> KinectFusion (Team 9)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Xuyuan Han</a:t>
            </a:r>
            <a:endParaRPr lang="en-US" altLang="zh-CN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Mohamed Kotb</a:t>
            </a:r>
            <a:endParaRPr lang="en-US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Feng Yang</a:t>
            </a:r>
            <a:endParaRPr lang="en-US">
              <a:cs typeface="Arial"/>
            </a:endParaRPr>
          </a:p>
          <a:p>
            <a:r>
              <a:rPr lang="en-US" err="1">
                <a:ea typeface="+mn-lt"/>
                <a:cs typeface="+mn-lt"/>
              </a:rPr>
              <a:t>Shengchao</a:t>
            </a:r>
            <a:r>
              <a:rPr lang="en-US">
                <a:ea typeface="+mn-lt"/>
                <a:cs typeface="+mn-lt"/>
              </a:rPr>
              <a:t> Zhang</a:t>
            </a:r>
            <a:endParaRPr lang="en-US">
              <a:cs typeface="Arial"/>
            </a:endParaRPr>
          </a:p>
          <a:p>
            <a:r>
              <a:rPr lang="en-US"/>
              <a:t>München, 13. </a:t>
            </a:r>
            <a:r>
              <a:rPr lang="en-US">
                <a:ea typeface="+mn-lt"/>
                <a:cs typeface="+mn-lt"/>
              </a:rPr>
              <a:t>February</a:t>
            </a:r>
            <a:r>
              <a:rPr lang="en-US"/>
              <a:t> 2024</a:t>
            </a:r>
            <a:endParaRPr lang="en-US"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791179"/>
          </a:xfrm>
        </p:spPr>
        <p:txBody>
          <a:bodyPr/>
          <a:lstStyle/>
          <a:p>
            <a:r>
              <a:rPr lang="de-DE" err="1">
                <a:solidFill>
                  <a:srgbClr val="000000"/>
                </a:solidFill>
                <a:ea typeface="+mj-lt"/>
                <a:cs typeface="+mj-lt"/>
              </a:rPr>
              <a:t>Related</a:t>
            </a:r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 </a:t>
            </a:r>
            <a:r>
              <a:rPr lang="de-DE" err="1">
                <a:solidFill>
                  <a:srgbClr val="000000"/>
                </a:solidFill>
                <a:ea typeface="+mj-lt"/>
                <a:cs typeface="+mj-lt"/>
              </a:rPr>
              <a:t>work</a:t>
            </a:r>
            <a:endParaRPr lang="zh-CN" altLang="en-US" err="1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7E95CD1-2A8E-CD4A-7EB7-DB9C050BA1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2A8A5-3D73-CC42-8B37-7FB274C42156}"/>
              </a:ext>
            </a:extLst>
          </p:cNvPr>
          <p:cNvSpPr txBox="1"/>
          <p:nvPr/>
        </p:nvSpPr>
        <p:spPr>
          <a:xfrm>
            <a:off x="426415" y="3362276"/>
            <a:ext cx="8080000" cy="12511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14000"/>
              </a:lnSpc>
              <a:buFont typeface="Arial"/>
              <a:buChar char="•"/>
            </a:pPr>
            <a:r>
              <a:rPr lang="en-US" sz="1200">
                <a:latin typeface="Söhne"/>
                <a:cs typeface="Arial"/>
              </a:rPr>
              <a:t>Occupancy Mapping in </a:t>
            </a:r>
            <a:r>
              <a:rPr lang="en-US" sz="1200">
                <a:latin typeface="Arial"/>
                <a:cs typeface="Arial"/>
              </a:rPr>
              <a:t>robotics</a:t>
            </a:r>
            <a:endParaRPr lang="en-US" altLang="zh-CN" sz="1200">
              <a:latin typeface="Söhne"/>
            </a:endParaRPr>
          </a:p>
          <a:p>
            <a:pPr marL="628650" lvl="1" indent="-171450">
              <a:lnSpc>
                <a:spcPct val="113999"/>
              </a:lnSpc>
              <a:buFont typeface="Courier New"/>
              <a:buChar char="o"/>
            </a:pPr>
            <a:r>
              <a:rPr lang="en-US" sz="1200">
                <a:latin typeface="Söhne"/>
                <a:cs typeface="Arial"/>
              </a:rPr>
              <a:t>updating probabilistic grids iteratively via Bayesian inference</a:t>
            </a:r>
            <a:endParaRPr lang="zh-CN" altLang="en-US"/>
          </a:p>
          <a:p>
            <a:pPr marL="171450" indent="-171450">
              <a:lnSpc>
                <a:spcPct val="114000"/>
              </a:lnSpc>
              <a:buFont typeface="Arial"/>
              <a:buChar char="•"/>
            </a:pPr>
            <a:r>
              <a:rPr lang="en-US" sz="1200">
                <a:latin typeface="Söhne"/>
                <a:cs typeface="Arial"/>
              </a:rPr>
              <a:t>Signed Distance Fields (SDF) </a:t>
            </a:r>
          </a:p>
          <a:p>
            <a:pPr marL="628650" lvl="1" indent="-171450">
              <a:lnSpc>
                <a:spcPct val="113999"/>
              </a:lnSpc>
              <a:buFont typeface="Courier New"/>
              <a:buChar char="o"/>
            </a:pPr>
            <a:r>
              <a:rPr lang="en-US" sz="1200">
                <a:latin typeface="Söhne"/>
                <a:cs typeface="Arial"/>
              </a:rPr>
              <a:t>revolutionized partial depth frame fusion</a:t>
            </a:r>
          </a:p>
          <a:p>
            <a:pPr marL="171450" indent="-171450">
              <a:lnSpc>
                <a:spcPct val="114000"/>
              </a:lnSpc>
              <a:buFont typeface="Arial"/>
              <a:buChar char="•"/>
            </a:pPr>
            <a:r>
              <a:rPr lang="en-US" sz="1200">
                <a:latin typeface="Söhne"/>
                <a:cs typeface="Arial"/>
              </a:rPr>
              <a:t>Bayesian probabilistic inference </a:t>
            </a:r>
          </a:p>
          <a:p>
            <a:pPr marL="628650" lvl="1" indent="-171450">
              <a:lnSpc>
                <a:spcPct val="113999"/>
              </a:lnSpc>
              <a:buFont typeface="Courier New"/>
              <a:buChar char="o"/>
            </a:pPr>
            <a:r>
              <a:rPr lang="en-US" sz="1200">
                <a:latin typeface="Söhne"/>
                <a:cs typeface="Arial"/>
              </a:rPr>
              <a:t>straightforward algorithms for optimal surface reconstruction</a:t>
            </a:r>
          </a:p>
        </p:txBody>
      </p:sp>
      <p:pic>
        <p:nvPicPr>
          <p:cNvPr id="2" name="图片 1" descr="图示&#10;&#10;已自动生成说明">
            <a:extLst>
              <a:ext uri="{FF2B5EF4-FFF2-40B4-BE49-F238E27FC236}">
                <a16:creationId xmlns:a16="http://schemas.microsoft.com/office/drawing/2014/main" id="{ADB543FD-70D5-D35E-5E93-30A32CA7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640" y="831188"/>
            <a:ext cx="5659731" cy="24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Method – Overview</a:t>
            </a:r>
            <a:endParaRPr lang="zh-CN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3B58A58-97AB-E609-1D8F-6892B31CF7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E2D223-19B9-31DC-F62B-0C1DB6119E5B}"/>
              </a:ext>
            </a:extLst>
          </p:cNvPr>
          <p:cNvSpPr/>
          <p:nvPr/>
        </p:nvSpPr>
        <p:spPr>
          <a:xfrm>
            <a:off x="2643066" y="1462700"/>
            <a:ext cx="1351099" cy="6415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>
                <a:cs typeface="Arial"/>
              </a:rPr>
              <a:t>1. </a:t>
            </a:r>
            <a:r>
              <a:rPr lang="zh-CN" altLang="en-US" sz="1400">
                <a:cs typeface="Arial"/>
              </a:rPr>
              <a:t>Surface</a:t>
            </a:r>
          </a:p>
          <a:p>
            <a:pPr algn="ctr">
              <a:lnSpc>
                <a:spcPct val="113999"/>
              </a:lnSpc>
            </a:pPr>
            <a:r>
              <a:rPr lang="zh-CN" altLang="en-US" sz="1400">
                <a:cs typeface="Arial"/>
              </a:rPr>
              <a:t>measurment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E558C5-425B-807E-42C9-1F8360F27354}"/>
              </a:ext>
            </a:extLst>
          </p:cNvPr>
          <p:cNvSpPr/>
          <p:nvPr/>
        </p:nvSpPr>
        <p:spPr>
          <a:xfrm>
            <a:off x="4732830" y="1493593"/>
            <a:ext cx="1348565" cy="6415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en-US" altLang="zh-CN" sz="1400">
                <a:cs typeface="Arial"/>
              </a:rPr>
              <a:t>4. Pose</a:t>
            </a:r>
          </a:p>
          <a:p>
            <a:pPr algn="ctr">
              <a:lnSpc>
                <a:spcPct val="113999"/>
              </a:lnSpc>
            </a:pPr>
            <a:r>
              <a:rPr lang="en-US" altLang="zh-CN" sz="1400">
                <a:cs typeface="Arial"/>
              </a:rPr>
              <a:t>estimation</a:t>
            </a:r>
            <a:endParaRPr lang="zh-CN" sz="14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A2BA5F-0956-E4AE-EFCF-E9F46D5B97A9}"/>
              </a:ext>
            </a:extLst>
          </p:cNvPr>
          <p:cNvSpPr/>
          <p:nvPr/>
        </p:nvSpPr>
        <p:spPr>
          <a:xfrm>
            <a:off x="4744768" y="2700832"/>
            <a:ext cx="1349539" cy="6466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>
                <a:cs typeface="Arial"/>
              </a:rPr>
              <a:t>2. </a:t>
            </a:r>
            <a:r>
              <a:rPr lang="zh-CN" altLang="en-US" sz="1400">
                <a:cs typeface="Arial"/>
              </a:rPr>
              <a:t>Surface</a:t>
            </a:r>
          </a:p>
          <a:p>
            <a:pPr algn="ctr">
              <a:lnSpc>
                <a:spcPct val="113999"/>
              </a:lnSpc>
            </a:pPr>
            <a:r>
              <a:rPr lang="zh-CN" altLang="en-US" sz="1400">
                <a:cs typeface="Arial"/>
              </a:rPr>
              <a:t>reconstruction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2973118-F37C-8445-71C1-9A6DAA590AC7}"/>
              </a:ext>
            </a:extLst>
          </p:cNvPr>
          <p:cNvSpPr/>
          <p:nvPr/>
        </p:nvSpPr>
        <p:spPr>
          <a:xfrm>
            <a:off x="6912465" y="1486180"/>
            <a:ext cx="1354843" cy="6466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en-US" altLang="zh-CN" sz="1400">
                <a:cs typeface="Arial"/>
              </a:rPr>
              <a:t>3. </a:t>
            </a:r>
            <a:r>
              <a:rPr lang="zh-CN" altLang="en-US" sz="1400">
                <a:cs typeface="Arial"/>
              </a:rPr>
              <a:t>Surface</a:t>
            </a:r>
          </a:p>
          <a:p>
            <a:pPr algn="ctr">
              <a:lnSpc>
                <a:spcPct val="113999"/>
              </a:lnSpc>
            </a:pPr>
            <a:r>
              <a:rPr lang="zh-CN" altLang="en-US" sz="1400">
                <a:cs typeface="Arial"/>
              </a:rPr>
              <a:t>prediction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DE831B5-D824-222B-FBCE-C7BA53B2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90" y="3484945"/>
            <a:ext cx="1874458" cy="1370040"/>
          </a:xfrm>
          <a:prstGeom prst="rect">
            <a:avLst/>
          </a:prstGeom>
        </p:spPr>
      </p:pic>
      <p:pic>
        <p:nvPicPr>
          <p:cNvPr id="14" name="图片 13" descr="图片包含 鸟, 户外, 群, 灯光&#10;&#10;已自动生成说明">
            <a:extLst>
              <a:ext uri="{FF2B5EF4-FFF2-40B4-BE49-F238E27FC236}">
                <a16:creationId xmlns:a16="http://schemas.microsoft.com/office/drawing/2014/main" id="{6AED6A67-1B0C-86AF-9BB4-4A71A5363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8" y="1419929"/>
            <a:ext cx="1310261" cy="985801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6DF4B5A-0B43-60C3-3116-207CDDB8DB09}"/>
              </a:ext>
            </a:extLst>
          </p:cNvPr>
          <p:cNvCxnSpPr/>
          <p:nvPr/>
        </p:nvCxnSpPr>
        <p:spPr>
          <a:xfrm>
            <a:off x="2056314" y="1810038"/>
            <a:ext cx="585355" cy="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60FA3F6-00C3-46F5-FA3A-C1D67E074A1F}"/>
              </a:ext>
            </a:extLst>
          </p:cNvPr>
          <p:cNvCxnSpPr>
            <a:cxnSpLocks/>
          </p:cNvCxnSpPr>
          <p:nvPr/>
        </p:nvCxnSpPr>
        <p:spPr>
          <a:xfrm flipV="1">
            <a:off x="3995352" y="1809161"/>
            <a:ext cx="729027" cy="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F257F77-B62A-3994-7E35-A16D5AF779CB}"/>
              </a:ext>
            </a:extLst>
          </p:cNvPr>
          <p:cNvCxnSpPr/>
          <p:nvPr/>
        </p:nvCxnSpPr>
        <p:spPr>
          <a:xfrm flipV="1">
            <a:off x="2054559" y="3055161"/>
            <a:ext cx="2677890" cy="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5DBC941-52B9-F7AF-BA4B-1FC61B899F25}"/>
              </a:ext>
            </a:extLst>
          </p:cNvPr>
          <p:cNvCxnSpPr/>
          <p:nvPr/>
        </p:nvCxnSpPr>
        <p:spPr>
          <a:xfrm flipH="1">
            <a:off x="5416127" y="2159171"/>
            <a:ext cx="3465" cy="53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C0D488E-ADA5-FC33-5054-9B410348E9BE}"/>
              </a:ext>
            </a:extLst>
          </p:cNvPr>
          <p:cNvCxnSpPr/>
          <p:nvPr/>
        </p:nvCxnSpPr>
        <p:spPr>
          <a:xfrm flipH="1" flipV="1">
            <a:off x="6084163" y="1811332"/>
            <a:ext cx="831073" cy="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22451FF9-308B-4CF6-62B8-161B55B91FFD}"/>
              </a:ext>
            </a:extLst>
          </p:cNvPr>
          <p:cNvCxnSpPr/>
          <p:nvPr/>
        </p:nvCxnSpPr>
        <p:spPr>
          <a:xfrm flipV="1">
            <a:off x="6091879" y="3049543"/>
            <a:ext cx="1521937" cy="2060"/>
          </a:xfrm>
          <a:prstGeom prst="straightConnector1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D1A9A35-031A-2888-C422-F6338B3B5D7E}"/>
              </a:ext>
            </a:extLst>
          </p:cNvPr>
          <p:cNvCxnSpPr>
            <a:cxnSpLocks/>
          </p:cNvCxnSpPr>
          <p:nvPr/>
        </p:nvCxnSpPr>
        <p:spPr>
          <a:xfrm flipV="1">
            <a:off x="7607768" y="2132461"/>
            <a:ext cx="6832" cy="92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 descr="凌乱的桌子上放着电脑&#10;&#10;已自动生成说明">
            <a:extLst>
              <a:ext uri="{FF2B5EF4-FFF2-40B4-BE49-F238E27FC236}">
                <a16:creationId xmlns:a16="http://schemas.microsoft.com/office/drawing/2014/main" id="{B3372A3E-7D0E-8AD0-33E0-EE652F92C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81" y="2573294"/>
            <a:ext cx="1302801" cy="9803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D4AA48-BCBB-7E62-DE1E-472B129F6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58" y="258388"/>
            <a:ext cx="1874458" cy="1093435"/>
          </a:xfrm>
          <a:prstGeom prst="rect">
            <a:avLst/>
          </a:prstGeom>
        </p:spPr>
      </p:pic>
      <p:pic>
        <p:nvPicPr>
          <p:cNvPr id="16" name="图片 15" descr="图片包含 室内, 桌子, 小, 食物&#10;&#10;已自动生成说明">
            <a:extLst>
              <a:ext uri="{FF2B5EF4-FFF2-40B4-BE49-F238E27FC236}">
                <a16:creationId xmlns:a16="http://schemas.microsoft.com/office/drawing/2014/main" id="{D5BCC5EB-5D24-6279-1B96-BDA18328C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813" y="271764"/>
            <a:ext cx="1470539" cy="10928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E5D9904-8409-AD6B-2A7B-B5A57BACC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517" y="271765"/>
            <a:ext cx="1457187" cy="109289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A69E9EB-E74A-7E62-7F0B-EE832F69653E}"/>
              </a:ext>
            </a:extLst>
          </p:cNvPr>
          <p:cNvSpPr txBox="1"/>
          <p:nvPr/>
        </p:nvSpPr>
        <p:spPr>
          <a:xfrm>
            <a:off x="560438" y="3807560"/>
            <a:ext cx="3114860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We implemented </a:t>
            </a:r>
            <a:r>
              <a:rPr lang="en-US" altLang="zh-CN" sz="1600" err="1">
                <a:latin typeface="+mn-lt"/>
              </a:rPr>
              <a:t>KinectFusion</a:t>
            </a:r>
            <a:r>
              <a:rPr lang="en-US" altLang="zh-CN" sz="1600">
                <a:latin typeface="+mn-lt"/>
              </a:rPr>
              <a:t> 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+mn-lt"/>
              </a:rPr>
              <a:t>CPU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+mn-lt"/>
              </a:rPr>
              <a:t>GPU (CUDA)</a:t>
            </a:r>
            <a:endParaRPr lang="zh-CN" altLang="en-US" sz="160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892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Method – 1. Surface Measurement</a:t>
            </a:r>
            <a:endParaRPr lang="zh-CN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EBF6DD8-88B8-780A-D78A-8F35BEA970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图片 6" descr="图片包含 图示&#10;&#10;已自动生成说明">
            <a:extLst>
              <a:ext uri="{FF2B5EF4-FFF2-40B4-BE49-F238E27FC236}">
                <a16:creationId xmlns:a16="http://schemas.microsoft.com/office/drawing/2014/main" id="{A3A22201-5082-C214-5654-194DFD11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55" y="1893147"/>
            <a:ext cx="2752666" cy="1528198"/>
          </a:xfrm>
          <a:prstGeom prst="rect">
            <a:avLst/>
          </a:prstGeom>
        </p:spPr>
      </p:pic>
      <p:pic>
        <p:nvPicPr>
          <p:cNvPr id="8" name="图片 7" descr="画着卡通人物&#10;&#10;已自动生成说明">
            <a:extLst>
              <a:ext uri="{FF2B5EF4-FFF2-40B4-BE49-F238E27FC236}">
                <a16:creationId xmlns:a16="http://schemas.microsoft.com/office/drawing/2014/main" id="{B7342CD3-C377-279F-509F-5C88775EB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" t="8621" b="-862"/>
          <a:stretch/>
        </p:blipFill>
        <p:spPr>
          <a:xfrm>
            <a:off x="492527" y="3742891"/>
            <a:ext cx="2416237" cy="553518"/>
          </a:xfrm>
          <a:prstGeom prst="rect">
            <a:avLst/>
          </a:prstGeom>
        </p:spPr>
      </p:pic>
      <p:pic>
        <p:nvPicPr>
          <p:cNvPr id="5" name="图片 4" descr="图表, 折线图&#10;&#10;已自动生成说明">
            <a:extLst>
              <a:ext uri="{FF2B5EF4-FFF2-40B4-BE49-F238E27FC236}">
                <a16:creationId xmlns:a16="http://schemas.microsoft.com/office/drawing/2014/main" id="{11403DF9-9077-AE0A-F3CF-267A0ECF1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313" y="1408259"/>
            <a:ext cx="2551198" cy="23520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3E47B9-FBBF-9853-CF23-8D19B87D0487}"/>
              </a:ext>
            </a:extLst>
          </p:cNvPr>
          <p:cNvSpPr txBox="1"/>
          <p:nvPr/>
        </p:nvSpPr>
        <p:spPr>
          <a:xfrm>
            <a:off x="6174845" y="3827509"/>
            <a:ext cx="2216028" cy="257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600">
                <a:latin typeface="+mn-lt"/>
                <a:cs typeface="Arial"/>
              </a:rPr>
              <a:t>   Normal Computation</a:t>
            </a:r>
            <a:endParaRPr lang="zh-CN" altLang="en-US" sz="1600" err="1">
              <a:latin typeface="+mn-lt"/>
            </a:endParaRPr>
          </a:p>
        </p:txBody>
      </p:sp>
      <p:sp>
        <p:nvSpPr>
          <p:cNvPr id="12" name="流程图: 数据 11">
            <a:extLst>
              <a:ext uri="{FF2B5EF4-FFF2-40B4-BE49-F238E27FC236}">
                <a16:creationId xmlns:a16="http://schemas.microsoft.com/office/drawing/2014/main" id="{9953A7BB-ED49-4C53-BC4B-BBE86297D085}"/>
              </a:ext>
            </a:extLst>
          </p:cNvPr>
          <p:cNvSpPr/>
          <p:nvPr/>
        </p:nvSpPr>
        <p:spPr>
          <a:xfrm rot="20940000" flipH="1">
            <a:off x="3710802" y="2318650"/>
            <a:ext cx="1733944" cy="814334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4" name="流程图: 数据 13">
            <a:extLst>
              <a:ext uri="{FF2B5EF4-FFF2-40B4-BE49-F238E27FC236}">
                <a16:creationId xmlns:a16="http://schemas.microsoft.com/office/drawing/2014/main" id="{4432F2B8-21F7-9087-A81E-7EAA4ABD51E5}"/>
              </a:ext>
            </a:extLst>
          </p:cNvPr>
          <p:cNvSpPr/>
          <p:nvPr/>
        </p:nvSpPr>
        <p:spPr>
          <a:xfrm rot="20940000" flipH="1">
            <a:off x="3799083" y="2266234"/>
            <a:ext cx="1223555" cy="578490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6" name="流程图: 数据 15">
            <a:extLst>
              <a:ext uri="{FF2B5EF4-FFF2-40B4-BE49-F238E27FC236}">
                <a16:creationId xmlns:a16="http://schemas.microsoft.com/office/drawing/2014/main" id="{AB7C3EEB-D613-6E1D-297F-671935A2AAF2}"/>
              </a:ext>
            </a:extLst>
          </p:cNvPr>
          <p:cNvSpPr/>
          <p:nvPr/>
        </p:nvSpPr>
        <p:spPr>
          <a:xfrm rot="20940000" flipH="1">
            <a:off x="3894397" y="2215438"/>
            <a:ext cx="719035" cy="334794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8DAB47-F724-B730-7260-A8294F39EC61}"/>
              </a:ext>
            </a:extLst>
          </p:cNvPr>
          <p:cNvSpPr txBox="1"/>
          <p:nvPr/>
        </p:nvSpPr>
        <p:spPr>
          <a:xfrm>
            <a:off x="2434573" y="3635677"/>
            <a:ext cx="3348897" cy="8186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2" algn="ctr">
              <a:lnSpc>
                <a:spcPct val="113999"/>
              </a:lnSpc>
            </a:pPr>
            <a:r>
              <a:rPr lang="en-US" altLang="zh-CN" sz="1600">
                <a:latin typeface="Arial"/>
                <a:cs typeface="Arial"/>
              </a:rPr>
              <a:t>RGB pyramid</a:t>
            </a:r>
            <a:endParaRPr lang="zh-CN" altLang="en-US"/>
          </a:p>
          <a:p>
            <a:pPr lvl="2" algn="ctr">
              <a:lnSpc>
                <a:spcPct val="113999"/>
              </a:lnSpc>
            </a:pPr>
            <a:r>
              <a:rPr lang="en-US" altLang="zh-CN" sz="1600">
                <a:latin typeface="Arial"/>
                <a:cs typeface="Arial"/>
              </a:rPr>
              <a:t>Vertex pyramid</a:t>
            </a:r>
            <a:endParaRPr lang="zh-CN" altLang="en-US"/>
          </a:p>
          <a:p>
            <a:pPr lvl="2" algn="ctr">
              <a:lnSpc>
                <a:spcPct val="113999"/>
              </a:lnSpc>
            </a:pPr>
            <a:r>
              <a:rPr lang="en-US" altLang="zh-CN" sz="1600">
                <a:latin typeface="Arial"/>
                <a:cs typeface="Arial"/>
              </a:rPr>
              <a:t>Normal pyramid</a:t>
            </a:r>
          </a:p>
        </p:txBody>
      </p:sp>
    </p:spTree>
    <p:extLst>
      <p:ext uri="{BB962C8B-B14F-4D97-AF65-F5344CB8AC3E}">
        <p14:creationId xmlns:p14="http://schemas.microsoft.com/office/powerpoint/2010/main" val="13859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ube Grid Patterned Black PNG Images &amp; PSDs for Download | PixelSquid -  S120036128">
            <a:extLst>
              <a:ext uri="{FF2B5EF4-FFF2-40B4-BE49-F238E27FC236}">
                <a16:creationId xmlns:a16="http://schemas.microsoft.com/office/drawing/2014/main" id="{60A7FF53-12C4-30CC-4D6A-AE568D987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9835" y="2079859"/>
            <a:ext cx="1828800" cy="1828800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Method – 2. Surface Reconstruction</a:t>
            </a:r>
            <a:endParaRPr lang="zh-CN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6887ECF-0B47-1778-D331-414D7A37C0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38413-1174-D210-201A-4CF3D2763EFF}"/>
              </a:ext>
            </a:extLst>
          </p:cNvPr>
          <p:cNvSpPr txBox="1"/>
          <p:nvPr/>
        </p:nvSpPr>
        <p:spPr>
          <a:xfrm>
            <a:off x="1197629" y="1901498"/>
            <a:ext cx="1544310" cy="257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>
                <a:latin typeface="+mn-lt"/>
                <a:cs typeface="Arial"/>
              </a:rPr>
              <a:t>Depth Frame</a:t>
            </a:r>
            <a:endParaRPr lang="en-US" sz="1600" err="1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75200-AF71-E915-5518-FB9450B05E1D}"/>
              </a:ext>
            </a:extLst>
          </p:cNvPr>
          <p:cNvSpPr txBox="1"/>
          <p:nvPr/>
        </p:nvSpPr>
        <p:spPr>
          <a:xfrm>
            <a:off x="1121989" y="3649615"/>
            <a:ext cx="1544310" cy="257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600">
                <a:latin typeface="+mn-lt"/>
                <a:cs typeface="Arial"/>
              </a:rPr>
              <a:t>Pose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FC355-D453-F969-F250-600507062D62}"/>
              </a:ext>
            </a:extLst>
          </p:cNvPr>
          <p:cNvSpPr txBox="1"/>
          <p:nvPr/>
        </p:nvSpPr>
        <p:spPr>
          <a:xfrm>
            <a:off x="4273644" y="4019409"/>
            <a:ext cx="1544310" cy="5379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600">
                <a:latin typeface="+mn-lt"/>
                <a:cs typeface="Arial"/>
              </a:rPr>
              <a:t>Global TSDF volume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F20BE2-903F-ED25-ACE1-D3141798A3CB}"/>
              </a:ext>
            </a:extLst>
          </p:cNvPr>
          <p:cNvCxnSpPr/>
          <p:nvPr/>
        </p:nvCxnSpPr>
        <p:spPr>
          <a:xfrm>
            <a:off x="2669242" y="2072528"/>
            <a:ext cx="1595157" cy="5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0FBA58-98E8-C6CA-5E82-D0740B41499B}"/>
              </a:ext>
            </a:extLst>
          </p:cNvPr>
          <p:cNvCxnSpPr>
            <a:cxnSpLocks/>
          </p:cNvCxnSpPr>
          <p:nvPr/>
        </p:nvCxnSpPr>
        <p:spPr>
          <a:xfrm flipV="1">
            <a:off x="2265831" y="3222251"/>
            <a:ext cx="2006973" cy="54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527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Method – 2. Surface Reconstruction</a:t>
            </a:r>
            <a:endParaRPr lang="zh-CN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6887ECF-0B47-1778-D331-414D7A37C0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38413-1174-D210-201A-4CF3D2763EFF}"/>
              </a:ext>
            </a:extLst>
          </p:cNvPr>
          <p:cNvSpPr txBox="1"/>
          <p:nvPr/>
        </p:nvSpPr>
        <p:spPr>
          <a:xfrm>
            <a:off x="743560" y="2668717"/>
            <a:ext cx="1544310" cy="257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600">
                <a:latin typeface="+mn-lt"/>
                <a:cs typeface="Arial"/>
              </a:rPr>
              <a:t>Camera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FC355-D453-F969-F250-600507062D62}"/>
              </a:ext>
            </a:extLst>
          </p:cNvPr>
          <p:cNvSpPr txBox="1"/>
          <p:nvPr/>
        </p:nvSpPr>
        <p:spPr>
          <a:xfrm>
            <a:off x="4539822" y="3980265"/>
            <a:ext cx="1544310" cy="5379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600">
                <a:latin typeface="+mn-lt"/>
                <a:cs typeface="Arial"/>
              </a:rPr>
              <a:t>Global TSDF volume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F20BE2-903F-ED25-ACE1-D3141798A3CB}"/>
              </a:ext>
            </a:extLst>
          </p:cNvPr>
          <p:cNvCxnSpPr/>
          <p:nvPr/>
        </p:nvCxnSpPr>
        <p:spPr>
          <a:xfrm flipV="1">
            <a:off x="2019455" y="2782689"/>
            <a:ext cx="3614978" cy="1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rp_xml_ele_mesh – infrastructure:rappture">
            <a:extLst>
              <a:ext uri="{FF2B5EF4-FFF2-40B4-BE49-F238E27FC236}">
                <a16:creationId xmlns:a16="http://schemas.microsoft.com/office/drawing/2014/main" id="{BA1A09B2-4C9E-2449-5CF5-7F0D2847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41" y="2019495"/>
            <a:ext cx="1762125" cy="1762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865EE6-1042-019C-F86A-A6D59902DD85}"/>
              </a:ext>
            </a:extLst>
          </p:cNvPr>
          <p:cNvSpPr txBox="1"/>
          <p:nvPr/>
        </p:nvSpPr>
        <p:spPr>
          <a:xfrm>
            <a:off x="2880812" y="2621743"/>
            <a:ext cx="1544310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100">
                <a:solidFill>
                  <a:schemeClr val="bg2"/>
                </a:solidFill>
                <a:latin typeface="+mn-lt"/>
                <a:cs typeface="Arial"/>
              </a:rPr>
              <a:t>Observed depth</a:t>
            </a:r>
            <a:endParaRPr lang="en-US" sz="1100">
              <a:solidFill>
                <a:schemeClr val="bg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0A89D7-E4CC-2191-17D5-DF746E0089E1}"/>
              </a:ext>
            </a:extLst>
          </p:cNvPr>
          <p:cNvCxnSpPr>
            <a:cxnSpLocks/>
          </p:cNvCxnSpPr>
          <p:nvPr/>
        </p:nvCxnSpPr>
        <p:spPr>
          <a:xfrm flipV="1">
            <a:off x="3037193" y="2837490"/>
            <a:ext cx="2158828" cy="1215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F35C06-58A6-8164-BE45-D9F9D7A456CF}"/>
              </a:ext>
            </a:extLst>
          </p:cNvPr>
          <p:cNvSpPr txBox="1"/>
          <p:nvPr/>
        </p:nvSpPr>
        <p:spPr>
          <a:xfrm>
            <a:off x="1040363" y="4144668"/>
            <a:ext cx="3274467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400">
                <a:latin typeface="+mn-lt"/>
                <a:cs typeface="Arial"/>
              </a:rPr>
              <a:t>Measured depth &lt; Observed depth</a:t>
            </a:r>
            <a:endParaRPr lang="en-US" sz="14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F9118F-A88F-7AE7-1440-F63F74984766}"/>
              </a:ext>
            </a:extLst>
          </p:cNvPr>
          <p:cNvCxnSpPr>
            <a:cxnSpLocks/>
          </p:cNvCxnSpPr>
          <p:nvPr/>
        </p:nvCxnSpPr>
        <p:spPr>
          <a:xfrm flipH="1" flipV="1">
            <a:off x="6049356" y="2821831"/>
            <a:ext cx="1755554" cy="1278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3D1E383-CEC1-C167-6017-CE7A8BDC1E38}"/>
              </a:ext>
            </a:extLst>
          </p:cNvPr>
          <p:cNvSpPr txBox="1"/>
          <p:nvPr/>
        </p:nvSpPr>
        <p:spPr>
          <a:xfrm>
            <a:off x="6082088" y="4144667"/>
            <a:ext cx="3274467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400">
                <a:latin typeface="+mn-lt"/>
                <a:cs typeface="Arial"/>
              </a:rPr>
              <a:t>Measured depth &gt; Observed depth</a:t>
            </a:r>
            <a:endParaRPr lang="en-US" sz="14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316F52-6270-0F63-7D9D-BCB89C78B7B2}"/>
              </a:ext>
            </a:extLst>
          </p:cNvPr>
          <p:cNvCxnSpPr>
            <a:cxnSpLocks/>
          </p:cNvCxnSpPr>
          <p:nvPr/>
        </p:nvCxnSpPr>
        <p:spPr>
          <a:xfrm flipH="1">
            <a:off x="5681403" y="1391420"/>
            <a:ext cx="330721" cy="13521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C730CC-6C0B-5518-BFB2-2A0482311AE9}"/>
              </a:ext>
            </a:extLst>
          </p:cNvPr>
          <p:cNvSpPr txBox="1"/>
          <p:nvPr/>
        </p:nvSpPr>
        <p:spPr>
          <a:xfrm>
            <a:off x="5354012" y="1060132"/>
            <a:ext cx="3274467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400">
                <a:latin typeface="+mn-lt"/>
                <a:cs typeface="Arial"/>
              </a:rPr>
              <a:t>Measured depth ≈ Observed depth</a:t>
            </a:r>
            <a:endParaRPr lang="en-US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67A176-0F80-DC92-1980-93494DD9E26C}"/>
              </a:ext>
            </a:extLst>
          </p:cNvPr>
          <p:cNvSpPr/>
          <p:nvPr/>
        </p:nvSpPr>
        <p:spPr>
          <a:xfrm>
            <a:off x="5523979" y="2020605"/>
            <a:ext cx="217640" cy="17599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69AD1-E8F9-E4E0-D69C-21BABD3D2EBF}"/>
              </a:ext>
            </a:extLst>
          </p:cNvPr>
          <p:cNvSpPr txBox="1"/>
          <p:nvPr/>
        </p:nvSpPr>
        <p:spPr>
          <a:xfrm>
            <a:off x="4860801" y="1850839"/>
            <a:ext cx="1544310" cy="168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050">
                <a:latin typeface="+mn-lt"/>
                <a:cs typeface="Arial"/>
              </a:rPr>
              <a:t>surface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75940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数据 17">
            <a:extLst>
              <a:ext uri="{FF2B5EF4-FFF2-40B4-BE49-F238E27FC236}">
                <a16:creationId xmlns:a16="http://schemas.microsoft.com/office/drawing/2014/main" id="{BF1CAAB2-1188-B4B8-E6A3-CD4B7F8EAEC0}"/>
              </a:ext>
            </a:extLst>
          </p:cNvPr>
          <p:cNvSpPr/>
          <p:nvPr/>
        </p:nvSpPr>
        <p:spPr>
          <a:xfrm rot="16200000">
            <a:off x="2817490" y="2064960"/>
            <a:ext cx="842910" cy="704523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36" name="流程图: 数据 35">
            <a:extLst>
              <a:ext uri="{FF2B5EF4-FFF2-40B4-BE49-F238E27FC236}">
                <a16:creationId xmlns:a16="http://schemas.microsoft.com/office/drawing/2014/main" id="{CD422B1B-6C53-B460-C0F2-9545DAD205A2}"/>
              </a:ext>
            </a:extLst>
          </p:cNvPr>
          <p:cNvSpPr/>
          <p:nvPr/>
        </p:nvSpPr>
        <p:spPr>
          <a:xfrm rot="16200000" flipH="1" flipV="1">
            <a:off x="3140790" y="2507138"/>
            <a:ext cx="115095" cy="94916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pic>
        <p:nvPicPr>
          <p:cNvPr id="45" name="Picture 12" descr="rp_xml_ele_mesh – infrastructure:rappture">
            <a:extLst>
              <a:ext uri="{FF2B5EF4-FFF2-40B4-BE49-F238E27FC236}">
                <a16:creationId xmlns:a16="http://schemas.microsoft.com/office/drawing/2014/main" id="{322374FF-5557-9C87-FFFF-286B04FE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06" y="2588341"/>
            <a:ext cx="1322968" cy="131611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Method – 3. Surface Prediction</a:t>
            </a:r>
            <a:endParaRPr lang="zh-CN" alt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A68FD50-099D-5372-FFAF-2B42F5EB3D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</a:t>
            </a:r>
            <a:r>
              <a:rPr lang="de-DE" err="1">
                <a:latin typeface="Arial"/>
                <a:cs typeface="Arial"/>
              </a:rPr>
              <a:t>KinectFusion</a:t>
            </a:r>
            <a:r>
              <a:rPr lang="de-DE">
                <a:latin typeface="Arial"/>
                <a:cs typeface="Arial"/>
              </a:rPr>
              <a:t>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" name="Content Placeholder 4" descr="Cube Grid Patterned Black PNG Images &amp; PSDs for Download | PixelSquid -  S120036128">
            <a:extLst>
              <a:ext uri="{FF2B5EF4-FFF2-40B4-BE49-F238E27FC236}">
                <a16:creationId xmlns:a16="http://schemas.microsoft.com/office/drawing/2014/main" id="{56D8201C-0E37-0FE8-8944-778E85125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194" y="3113561"/>
            <a:ext cx="1218112" cy="1218112"/>
          </a:xfrm>
        </p:spPr>
      </p:pic>
      <p:sp>
        <p:nvSpPr>
          <p:cNvPr id="11" name="流程图: 数据 10">
            <a:extLst>
              <a:ext uri="{FF2B5EF4-FFF2-40B4-BE49-F238E27FC236}">
                <a16:creationId xmlns:a16="http://schemas.microsoft.com/office/drawing/2014/main" id="{41EEEADB-C763-D90E-7367-1FDE1F979976}"/>
              </a:ext>
            </a:extLst>
          </p:cNvPr>
          <p:cNvSpPr/>
          <p:nvPr/>
        </p:nvSpPr>
        <p:spPr>
          <a:xfrm rot="-660000" flipH="1">
            <a:off x="499329" y="2096623"/>
            <a:ext cx="1188720" cy="380783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2" name="流程图: 数据 11">
            <a:extLst>
              <a:ext uri="{FF2B5EF4-FFF2-40B4-BE49-F238E27FC236}">
                <a16:creationId xmlns:a16="http://schemas.microsoft.com/office/drawing/2014/main" id="{76848A76-96BB-E2D3-52D7-7B8493AEC7CA}"/>
              </a:ext>
            </a:extLst>
          </p:cNvPr>
          <p:cNvSpPr/>
          <p:nvPr/>
        </p:nvSpPr>
        <p:spPr>
          <a:xfrm rot="-660000" flipH="1">
            <a:off x="598010" y="2027392"/>
            <a:ext cx="842555" cy="269749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3" name="流程图: 数据 12">
            <a:extLst>
              <a:ext uri="{FF2B5EF4-FFF2-40B4-BE49-F238E27FC236}">
                <a16:creationId xmlns:a16="http://schemas.microsoft.com/office/drawing/2014/main" id="{D0D34DD8-954B-B950-652F-9BD230B47947}"/>
              </a:ext>
            </a:extLst>
          </p:cNvPr>
          <p:cNvSpPr/>
          <p:nvPr/>
        </p:nvSpPr>
        <p:spPr>
          <a:xfrm rot="-660000" flipH="1">
            <a:off x="704409" y="1960348"/>
            <a:ext cx="495691" cy="157432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66EFD4-32FA-BD5F-17A8-5B44730E68FF}"/>
              </a:ext>
            </a:extLst>
          </p:cNvPr>
          <p:cNvSpPr txBox="1"/>
          <p:nvPr/>
        </p:nvSpPr>
        <p:spPr>
          <a:xfrm>
            <a:off x="474913" y="4405521"/>
            <a:ext cx="1451544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100">
                <a:latin typeface="+mn-lt"/>
                <a:cs typeface="Arial"/>
              </a:rPr>
              <a:t>TSDF &amp; Color Volume</a:t>
            </a:r>
            <a:endParaRPr lang="zh-CN" altLang="en-US" sz="1100" err="1">
              <a:latin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A2C1B8-802F-A801-2E0A-4ED73F520665}"/>
              </a:ext>
            </a:extLst>
          </p:cNvPr>
          <p:cNvSpPr txBox="1"/>
          <p:nvPr/>
        </p:nvSpPr>
        <p:spPr>
          <a:xfrm>
            <a:off x="504644" y="2628255"/>
            <a:ext cx="1451544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100">
                <a:latin typeface="+mn-lt"/>
                <a:cs typeface="Arial"/>
              </a:rPr>
              <a:t>Image coordinates</a:t>
            </a:r>
            <a:endParaRPr lang="zh-CN" altLang="en-US" sz="1100" err="1">
              <a:latin typeface="+mn-lt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B941108-E5C7-3C61-5D84-FDCAF6A60099}"/>
              </a:ext>
            </a:extLst>
          </p:cNvPr>
          <p:cNvCxnSpPr/>
          <p:nvPr/>
        </p:nvCxnSpPr>
        <p:spPr>
          <a:xfrm flipV="1">
            <a:off x="1924599" y="2255937"/>
            <a:ext cx="531198" cy="6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44F34D8-5391-825F-2BA4-305A2C67E074}"/>
              </a:ext>
            </a:extLst>
          </p:cNvPr>
          <p:cNvSpPr txBox="1"/>
          <p:nvPr/>
        </p:nvSpPr>
        <p:spPr>
          <a:xfrm>
            <a:off x="2365247" y="1465873"/>
            <a:ext cx="1990009" cy="3361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000">
                <a:latin typeface="+mn-lt"/>
                <a:cs typeface="Arial"/>
              </a:rPr>
              <a:t>for each image in image pyramid</a:t>
            </a:r>
          </a:p>
          <a:p>
            <a:pPr algn="ctr">
              <a:lnSpc>
                <a:spcPct val="113999"/>
              </a:lnSpc>
            </a:pPr>
            <a:r>
              <a:rPr lang="zh-CN" altLang="en-US" sz="1000">
                <a:latin typeface="+mn-lt"/>
                <a:cs typeface="Arial"/>
              </a:rPr>
              <a:t>per-pixel raycasting</a:t>
            </a:r>
          </a:p>
        </p:txBody>
      </p:sp>
      <p:sp>
        <p:nvSpPr>
          <p:cNvPr id="19" name="流程图: 数据 18">
            <a:extLst>
              <a:ext uri="{FF2B5EF4-FFF2-40B4-BE49-F238E27FC236}">
                <a16:creationId xmlns:a16="http://schemas.microsoft.com/office/drawing/2014/main" id="{82FEBA2A-BE6E-7A00-A74F-590578A072EE}"/>
              </a:ext>
            </a:extLst>
          </p:cNvPr>
          <p:cNvSpPr/>
          <p:nvPr/>
        </p:nvSpPr>
        <p:spPr>
          <a:xfrm rot="16200000" flipH="1" flipV="1">
            <a:off x="3065310" y="2372350"/>
            <a:ext cx="115095" cy="94916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3C4B14C-F84D-65FE-BBF8-A5DDBB272C97}"/>
              </a:ext>
            </a:extLst>
          </p:cNvPr>
          <p:cNvCxnSpPr>
            <a:cxnSpLocks/>
          </p:cNvCxnSpPr>
          <p:nvPr/>
        </p:nvCxnSpPr>
        <p:spPr>
          <a:xfrm flipV="1">
            <a:off x="3397540" y="1925637"/>
            <a:ext cx="173366" cy="186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6A43875-BE9A-8A83-94F2-982F23ADF31D}"/>
              </a:ext>
            </a:extLst>
          </p:cNvPr>
          <p:cNvCxnSpPr>
            <a:cxnSpLocks/>
          </p:cNvCxnSpPr>
          <p:nvPr/>
        </p:nvCxnSpPr>
        <p:spPr>
          <a:xfrm flipV="1">
            <a:off x="1924599" y="3722677"/>
            <a:ext cx="531198" cy="6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2" descr="rp_xml_ele_mesh – infrastructure:rappture">
            <a:extLst>
              <a:ext uri="{FF2B5EF4-FFF2-40B4-BE49-F238E27FC236}">
                <a16:creationId xmlns:a16="http://schemas.microsoft.com/office/drawing/2014/main" id="{ECBE4BAE-7BE5-16BA-9161-97C648BD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52" y="3486234"/>
            <a:ext cx="843761" cy="840458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B796973-E244-97B0-35E5-737F79392F10}"/>
              </a:ext>
            </a:extLst>
          </p:cNvPr>
          <p:cNvCxnSpPr>
            <a:cxnSpLocks/>
          </p:cNvCxnSpPr>
          <p:nvPr/>
        </p:nvCxnSpPr>
        <p:spPr>
          <a:xfrm flipV="1">
            <a:off x="2553411" y="3321787"/>
            <a:ext cx="1070006" cy="989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795CE6F-E1E2-2F9F-08CA-D0CD7E455875}"/>
              </a:ext>
            </a:extLst>
          </p:cNvPr>
          <p:cNvCxnSpPr/>
          <p:nvPr/>
        </p:nvCxnSpPr>
        <p:spPr>
          <a:xfrm>
            <a:off x="2335055" y="4156578"/>
            <a:ext cx="445308" cy="3230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E2FD712-3820-61EB-6E37-1B61FF924F74}"/>
              </a:ext>
            </a:extLst>
          </p:cNvPr>
          <p:cNvSpPr txBox="1"/>
          <p:nvPr/>
        </p:nvSpPr>
        <p:spPr>
          <a:xfrm>
            <a:off x="2344685" y="4407089"/>
            <a:ext cx="428803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000">
                <a:latin typeface="+mn-lt"/>
                <a:cs typeface="Arial"/>
              </a:rPr>
              <a:t>image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141976-CDEF-742A-D279-8C373D8BB783}"/>
              </a:ext>
            </a:extLst>
          </p:cNvPr>
          <p:cNvSpPr txBox="1"/>
          <p:nvPr/>
        </p:nvSpPr>
        <p:spPr>
          <a:xfrm>
            <a:off x="3024891" y="4334719"/>
            <a:ext cx="428803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000">
                <a:latin typeface="+mn-lt"/>
                <a:cs typeface="Arial"/>
              </a:rPr>
              <a:t>volume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83EA838-4570-F466-6A63-637FE1FBA0A4}"/>
              </a:ext>
            </a:extLst>
          </p:cNvPr>
          <p:cNvSpPr/>
          <p:nvPr/>
        </p:nvSpPr>
        <p:spPr>
          <a:xfrm flipV="1">
            <a:off x="2789984" y="4039858"/>
            <a:ext cx="51759" cy="56071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1D98EEB-23DC-4512-5110-21F6BE58F047}"/>
              </a:ext>
            </a:extLst>
          </p:cNvPr>
          <p:cNvSpPr/>
          <p:nvPr/>
        </p:nvSpPr>
        <p:spPr>
          <a:xfrm flipV="1">
            <a:off x="3399225" y="3460270"/>
            <a:ext cx="51759" cy="560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82C6169-9607-AB41-86D5-BC2D387F3A20}"/>
              </a:ext>
            </a:extLst>
          </p:cNvPr>
          <p:cNvSpPr txBox="1"/>
          <p:nvPr/>
        </p:nvSpPr>
        <p:spPr>
          <a:xfrm>
            <a:off x="2544092" y="3896266"/>
            <a:ext cx="428803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000">
                <a:latin typeface="+mn-lt"/>
                <a:cs typeface="Arial"/>
              </a:rPr>
              <a:t>start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0846C43-68AC-61B9-F972-4762412CFE23}"/>
              </a:ext>
            </a:extLst>
          </p:cNvPr>
          <p:cNvSpPr txBox="1"/>
          <p:nvPr/>
        </p:nvSpPr>
        <p:spPr>
          <a:xfrm>
            <a:off x="3212639" y="3297808"/>
            <a:ext cx="428803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000">
                <a:latin typeface="+mn-lt"/>
                <a:cs typeface="Arial"/>
              </a:rPr>
              <a:t>end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23FA350-468B-A4D4-6304-8C5ACD30A154}"/>
              </a:ext>
            </a:extLst>
          </p:cNvPr>
          <p:cNvCxnSpPr>
            <a:cxnSpLocks/>
          </p:cNvCxnSpPr>
          <p:nvPr/>
        </p:nvCxnSpPr>
        <p:spPr>
          <a:xfrm flipV="1">
            <a:off x="4762937" y="2400054"/>
            <a:ext cx="1514825" cy="148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6563757-D7D2-97AB-A6AB-B56A9C9C872C}"/>
              </a:ext>
            </a:extLst>
          </p:cNvPr>
          <p:cNvCxnSpPr>
            <a:cxnSpLocks/>
          </p:cNvCxnSpPr>
          <p:nvPr/>
        </p:nvCxnSpPr>
        <p:spPr>
          <a:xfrm>
            <a:off x="4554245" y="3732270"/>
            <a:ext cx="468432" cy="3296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58755034-C739-D43D-306E-2D498F5AEEDD}"/>
              </a:ext>
            </a:extLst>
          </p:cNvPr>
          <p:cNvSpPr/>
          <p:nvPr/>
        </p:nvSpPr>
        <p:spPr>
          <a:xfrm flipV="1">
            <a:off x="5113736" y="3479186"/>
            <a:ext cx="51759" cy="56071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E40D27C-77AC-91F3-E5AB-74797439775E}"/>
              </a:ext>
            </a:extLst>
          </p:cNvPr>
          <p:cNvSpPr/>
          <p:nvPr/>
        </p:nvSpPr>
        <p:spPr>
          <a:xfrm flipV="1">
            <a:off x="6056648" y="2555277"/>
            <a:ext cx="51759" cy="560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08ACAD9-66E1-1EE2-B02C-55FF0F3979DB}"/>
              </a:ext>
            </a:extLst>
          </p:cNvPr>
          <p:cNvCxnSpPr>
            <a:cxnSpLocks/>
          </p:cNvCxnSpPr>
          <p:nvPr/>
        </p:nvCxnSpPr>
        <p:spPr>
          <a:xfrm flipH="1" flipV="1">
            <a:off x="4521919" y="3061849"/>
            <a:ext cx="577827" cy="606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1D3B7E0-D4AD-FED3-FB25-DAE78AA5E788}"/>
              </a:ext>
            </a:extLst>
          </p:cNvPr>
          <p:cNvCxnSpPr/>
          <p:nvPr/>
        </p:nvCxnSpPr>
        <p:spPr>
          <a:xfrm flipV="1">
            <a:off x="4839893" y="2460192"/>
            <a:ext cx="962923" cy="926798"/>
          </a:xfrm>
          <a:prstGeom prst="straightConnector1">
            <a:avLst/>
          </a:prstGeom>
          <a:ln>
            <a:solidFill>
              <a:srgbClr val="0052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DC1F8BE-5418-D0F2-295E-45F3C98BDB3D}"/>
              </a:ext>
            </a:extLst>
          </p:cNvPr>
          <p:cNvSpPr txBox="1"/>
          <p:nvPr/>
        </p:nvSpPr>
        <p:spPr>
          <a:xfrm rot="18900000">
            <a:off x="4726479" y="3347660"/>
            <a:ext cx="151141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000">
                <a:latin typeface="+mn-lt"/>
                <a:cs typeface="Arial"/>
              </a:rPr>
              <a:t>0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02EF481-3497-9824-A97E-91C61937FD29}"/>
              </a:ext>
            </a:extLst>
          </p:cNvPr>
          <p:cNvCxnSpPr>
            <a:cxnSpLocks/>
          </p:cNvCxnSpPr>
          <p:nvPr/>
        </p:nvCxnSpPr>
        <p:spPr>
          <a:xfrm flipH="1" flipV="1">
            <a:off x="4735294" y="3088301"/>
            <a:ext cx="382258" cy="398432"/>
          </a:xfrm>
          <a:prstGeom prst="straightConnector1">
            <a:avLst/>
          </a:prstGeom>
          <a:ln>
            <a:solidFill>
              <a:srgbClr val="0052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AD626C7A-E266-D2C5-EE1E-BAB7A8845512}"/>
              </a:ext>
            </a:extLst>
          </p:cNvPr>
          <p:cNvSpPr/>
          <p:nvPr/>
        </p:nvSpPr>
        <p:spPr>
          <a:xfrm flipV="1">
            <a:off x="4701285" y="3042473"/>
            <a:ext cx="51759" cy="560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381DA51E-CB71-A7A6-36A0-E86779949512}"/>
              </a:ext>
            </a:extLst>
          </p:cNvPr>
          <p:cNvSpPr/>
          <p:nvPr/>
        </p:nvSpPr>
        <p:spPr>
          <a:xfrm flipV="1">
            <a:off x="5297047" y="3290482"/>
            <a:ext cx="51759" cy="560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D6C309EA-4895-7613-3AEF-55E47774A271}"/>
              </a:ext>
            </a:extLst>
          </p:cNvPr>
          <p:cNvCxnSpPr>
            <a:cxnSpLocks/>
          </p:cNvCxnSpPr>
          <p:nvPr/>
        </p:nvCxnSpPr>
        <p:spPr>
          <a:xfrm flipH="1" flipV="1">
            <a:off x="4959042" y="2948120"/>
            <a:ext cx="344517" cy="347213"/>
          </a:xfrm>
          <a:prstGeom prst="straightConnector1">
            <a:avLst/>
          </a:prstGeom>
          <a:ln>
            <a:solidFill>
              <a:srgbClr val="0052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4533BADC-5C8D-C433-F93B-CDE4F0EF9FDF}"/>
              </a:ext>
            </a:extLst>
          </p:cNvPr>
          <p:cNvSpPr/>
          <p:nvPr/>
        </p:nvSpPr>
        <p:spPr>
          <a:xfrm flipV="1">
            <a:off x="4938511" y="2921163"/>
            <a:ext cx="51759" cy="560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676F105A-EED6-085C-6882-B57E4D4F3312}"/>
              </a:ext>
            </a:extLst>
          </p:cNvPr>
          <p:cNvSpPr/>
          <p:nvPr/>
        </p:nvSpPr>
        <p:spPr>
          <a:xfrm flipV="1">
            <a:off x="5485749" y="3096388"/>
            <a:ext cx="51759" cy="560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D5363CF-39A8-210D-9082-A26A8DEE5635}"/>
              </a:ext>
            </a:extLst>
          </p:cNvPr>
          <p:cNvCxnSpPr>
            <a:cxnSpLocks/>
          </p:cNvCxnSpPr>
          <p:nvPr/>
        </p:nvCxnSpPr>
        <p:spPr>
          <a:xfrm flipH="1" flipV="1">
            <a:off x="5223225" y="2840290"/>
            <a:ext cx="266341" cy="263645"/>
          </a:xfrm>
          <a:prstGeom prst="straightConnector1">
            <a:avLst/>
          </a:prstGeom>
          <a:ln>
            <a:solidFill>
              <a:srgbClr val="0052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F3136884-50F8-A0E1-1276-F52593F1DD5D}"/>
              </a:ext>
            </a:extLst>
          </p:cNvPr>
          <p:cNvSpPr/>
          <p:nvPr/>
        </p:nvSpPr>
        <p:spPr>
          <a:xfrm flipV="1">
            <a:off x="5202694" y="2821419"/>
            <a:ext cx="51759" cy="560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1D87986-A572-9BA7-8D9F-0A9426AC72B6}"/>
              </a:ext>
            </a:extLst>
          </p:cNvPr>
          <p:cNvSpPr/>
          <p:nvPr/>
        </p:nvSpPr>
        <p:spPr>
          <a:xfrm flipV="1">
            <a:off x="5679842" y="2907685"/>
            <a:ext cx="51759" cy="560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2D9C1B6-76D8-A9D0-6B0A-817337661D73}"/>
              </a:ext>
            </a:extLst>
          </p:cNvPr>
          <p:cNvCxnSpPr>
            <a:cxnSpLocks/>
          </p:cNvCxnSpPr>
          <p:nvPr/>
        </p:nvCxnSpPr>
        <p:spPr>
          <a:xfrm flipH="1" flipV="1">
            <a:off x="5554802" y="2789071"/>
            <a:ext cx="123467" cy="126161"/>
          </a:xfrm>
          <a:prstGeom prst="straightConnector1">
            <a:avLst/>
          </a:prstGeom>
          <a:ln>
            <a:solidFill>
              <a:srgbClr val="0052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88184DC9-BE40-D583-AF4B-673C25223CCC}"/>
              </a:ext>
            </a:extLst>
          </p:cNvPr>
          <p:cNvSpPr/>
          <p:nvPr/>
        </p:nvSpPr>
        <p:spPr>
          <a:xfrm flipV="1">
            <a:off x="5536967" y="2767504"/>
            <a:ext cx="51759" cy="560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6CAF300D-B90D-DF36-CAD1-1FF0D773FC86}"/>
              </a:ext>
            </a:extLst>
          </p:cNvPr>
          <p:cNvSpPr/>
          <p:nvPr/>
        </p:nvSpPr>
        <p:spPr>
          <a:xfrm flipV="1">
            <a:off x="5882023" y="2727069"/>
            <a:ext cx="51759" cy="560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C0D8E60-CF74-A2F7-6A6B-91D8C112CF8B}"/>
              </a:ext>
            </a:extLst>
          </p:cNvPr>
          <p:cNvCxnSpPr/>
          <p:nvPr/>
        </p:nvCxnSpPr>
        <p:spPr>
          <a:xfrm flipV="1">
            <a:off x="5230776" y="2794464"/>
            <a:ext cx="326726" cy="5607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84D38C8-484E-0111-51FE-8F0296B8A811}"/>
              </a:ext>
            </a:extLst>
          </p:cNvPr>
          <p:cNvCxnSpPr>
            <a:cxnSpLocks/>
          </p:cNvCxnSpPr>
          <p:nvPr/>
        </p:nvCxnSpPr>
        <p:spPr>
          <a:xfrm flipH="1" flipV="1">
            <a:off x="5428102" y="2816027"/>
            <a:ext cx="215121" cy="207035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07B7B775-E1CA-A3B5-0752-8326A09D1C21}"/>
              </a:ext>
            </a:extLst>
          </p:cNvPr>
          <p:cNvSpPr/>
          <p:nvPr/>
        </p:nvSpPr>
        <p:spPr>
          <a:xfrm flipV="1">
            <a:off x="5620535" y="2988556"/>
            <a:ext cx="51759" cy="560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AEB412-FC0D-F406-1B85-46915EBE3C18}"/>
              </a:ext>
            </a:extLst>
          </p:cNvPr>
          <p:cNvSpPr txBox="1"/>
          <p:nvPr/>
        </p:nvSpPr>
        <p:spPr>
          <a:xfrm>
            <a:off x="4513447" y="2097857"/>
            <a:ext cx="2349678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000">
                <a:latin typeface="+mn-lt"/>
                <a:cs typeface="Arial"/>
              </a:rPr>
              <a:t>surface: ray march finds zero crossing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188C029-94D5-6124-3690-7F2BA21CADAF}"/>
              </a:ext>
            </a:extLst>
          </p:cNvPr>
          <p:cNvCxnSpPr>
            <a:cxnSpLocks/>
          </p:cNvCxnSpPr>
          <p:nvPr/>
        </p:nvCxnSpPr>
        <p:spPr>
          <a:xfrm flipH="1">
            <a:off x="3219563" y="2886412"/>
            <a:ext cx="613" cy="28905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532AA99B-4C26-5D35-7171-2BDD62525EBE}"/>
              </a:ext>
            </a:extLst>
          </p:cNvPr>
          <p:cNvCxnSpPr>
            <a:cxnSpLocks/>
          </p:cNvCxnSpPr>
          <p:nvPr/>
        </p:nvCxnSpPr>
        <p:spPr>
          <a:xfrm flipV="1">
            <a:off x="3849969" y="2952761"/>
            <a:ext cx="531198" cy="6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A1A6C58-4D18-1385-6DFF-438581002534}"/>
              </a:ext>
            </a:extLst>
          </p:cNvPr>
          <p:cNvSpPr txBox="1"/>
          <p:nvPr/>
        </p:nvSpPr>
        <p:spPr>
          <a:xfrm>
            <a:off x="5160438" y="3526278"/>
            <a:ext cx="428803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000">
                <a:latin typeface="+mn-lt"/>
                <a:cs typeface="Arial"/>
              </a:rPr>
              <a:t>start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DF7908-5BE6-A600-7885-3899EF42B994}"/>
              </a:ext>
            </a:extLst>
          </p:cNvPr>
          <p:cNvSpPr txBox="1"/>
          <p:nvPr/>
        </p:nvSpPr>
        <p:spPr>
          <a:xfrm>
            <a:off x="5908269" y="2395961"/>
            <a:ext cx="428803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000">
                <a:latin typeface="+mn-lt"/>
                <a:cs typeface="Arial"/>
              </a:rPr>
              <a:t>end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6BB1ED-5318-39DC-43D0-9555286591BC}"/>
              </a:ext>
            </a:extLst>
          </p:cNvPr>
          <p:cNvSpPr txBox="1"/>
          <p:nvPr/>
        </p:nvSpPr>
        <p:spPr>
          <a:xfrm rot="-2640000">
            <a:off x="4250786" y="3155075"/>
            <a:ext cx="428803" cy="2353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700">
                <a:latin typeface="+mn-lt"/>
                <a:cs typeface="Arial"/>
              </a:rPr>
              <a:t>TSDF</a:t>
            </a:r>
          </a:p>
          <a:p>
            <a:pPr algn="ctr">
              <a:lnSpc>
                <a:spcPct val="113999"/>
              </a:lnSpc>
            </a:pPr>
            <a:r>
              <a:rPr lang="zh-CN" altLang="en-US" sz="700">
                <a:latin typeface="+mn-lt"/>
                <a:cs typeface="Arial"/>
              </a:rPr>
              <a:t>value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54C96D9-A190-CAEB-933C-85A6CBB62DAB}"/>
              </a:ext>
            </a:extLst>
          </p:cNvPr>
          <p:cNvCxnSpPr>
            <a:cxnSpLocks/>
          </p:cNvCxnSpPr>
          <p:nvPr/>
        </p:nvCxnSpPr>
        <p:spPr>
          <a:xfrm flipH="1">
            <a:off x="3114770" y="2134744"/>
            <a:ext cx="263069" cy="290171"/>
          </a:xfrm>
          <a:prstGeom prst="straightConnector1">
            <a:avLst/>
          </a:prstGeom>
          <a:ln>
            <a:solidFill>
              <a:srgbClr val="0052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F884A6B-61F9-9CCD-2B5C-C01FF30873A8}"/>
              </a:ext>
            </a:extLst>
          </p:cNvPr>
          <p:cNvCxnSpPr>
            <a:cxnSpLocks/>
          </p:cNvCxnSpPr>
          <p:nvPr/>
        </p:nvCxnSpPr>
        <p:spPr>
          <a:xfrm flipV="1">
            <a:off x="2770373" y="2443257"/>
            <a:ext cx="329686" cy="3673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C68D723-2B7B-2A7E-BF9C-CA4CE229B388}"/>
              </a:ext>
            </a:extLst>
          </p:cNvPr>
          <p:cNvCxnSpPr>
            <a:cxnSpLocks/>
          </p:cNvCxnSpPr>
          <p:nvPr/>
        </p:nvCxnSpPr>
        <p:spPr>
          <a:xfrm flipV="1">
            <a:off x="2770373" y="2572092"/>
            <a:ext cx="428790" cy="23850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B5E4A38-EA04-0138-298E-52807DAB3E6E}"/>
              </a:ext>
            </a:extLst>
          </p:cNvPr>
          <p:cNvCxnSpPr>
            <a:cxnSpLocks/>
          </p:cNvCxnSpPr>
          <p:nvPr/>
        </p:nvCxnSpPr>
        <p:spPr>
          <a:xfrm flipH="1">
            <a:off x="3235255" y="2344187"/>
            <a:ext cx="357419" cy="201210"/>
          </a:xfrm>
          <a:prstGeom prst="straightConnector1">
            <a:avLst/>
          </a:prstGeom>
          <a:ln>
            <a:solidFill>
              <a:srgbClr val="0052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811C4D6-1250-5285-CBB9-0D37A30B5E65}"/>
              </a:ext>
            </a:extLst>
          </p:cNvPr>
          <p:cNvCxnSpPr>
            <a:cxnSpLocks/>
          </p:cNvCxnSpPr>
          <p:nvPr/>
        </p:nvCxnSpPr>
        <p:spPr>
          <a:xfrm flipV="1">
            <a:off x="3588939" y="2192517"/>
            <a:ext cx="251541" cy="151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 descr="图片包含 室内, 桌子, 小, 食物&#10;&#10;已自动生成说明">
            <a:extLst>
              <a:ext uri="{FF2B5EF4-FFF2-40B4-BE49-F238E27FC236}">
                <a16:creationId xmlns:a16="http://schemas.microsoft.com/office/drawing/2014/main" id="{101A1DBD-FE85-C3D4-D295-EC2473F0D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317" y="1504399"/>
            <a:ext cx="1818889" cy="135178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B7F74FD-9E4C-2C61-493B-F2B5786A4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317" y="3040512"/>
            <a:ext cx="1815586" cy="136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2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81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  <a:ea typeface="+mj-lt"/>
                <a:cs typeface="+mj-lt"/>
              </a:rPr>
              <a:t>Method – 4. Pose Estimation</a:t>
            </a:r>
            <a:endParaRPr lang="zh-CN" altLang="en-US"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BFE19A7-EFFE-C017-9040-A81030EDD8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3DSMC – KinectFusion (Team 9)</a:t>
            </a:r>
            <a:endParaRPr lang="de-DE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流程图: 数据 6">
            <a:extLst>
              <a:ext uri="{FF2B5EF4-FFF2-40B4-BE49-F238E27FC236}">
                <a16:creationId xmlns:a16="http://schemas.microsoft.com/office/drawing/2014/main" id="{43C28BF4-B43C-BEC8-00C9-F0B71057D063}"/>
              </a:ext>
            </a:extLst>
          </p:cNvPr>
          <p:cNvSpPr/>
          <p:nvPr/>
        </p:nvSpPr>
        <p:spPr>
          <a:xfrm rot="20940000" flipH="1">
            <a:off x="499329" y="1912453"/>
            <a:ext cx="1188720" cy="380783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8" name="流程图: 数据 7">
            <a:extLst>
              <a:ext uri="{FF2B5EF4-FFF2-40B4-BE49-F238E27FC236}">
                <a16:creationId xmlns:a16="http://schemas.microsoft.com/office/drawing/2014/main" id="{6672D2E9-5363-F8AD-D51B-DEBD6F669271}"/>
              </a:ext>
            </a:extLst>
          </p:cNvPr>
          <p:cNvSpPr/>
          <p:nvPr/>
        </p:nvSpPr>
        <p:spPr>
          <a:xfrm rot="20940000" flipH="1">
            <a:off x="598010" y="1843222"/>
            <a:ext cx="842555" cy="269749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0" name="流程图: 数据 9">
            <a:extLst>
              <a:ext uri="{FF2B5EF4-FFF2-40B4-BE49-F238E27FC236}">
                <a16:creationId xmlns:a16="http://schemas.microsoft.com/office/drawing/2014/main" id="{96417501-0C8F-7484-4C5B-08C44055EA37}"/>
              </a:ext>
            </a:extLst>
          </p:cNvPr>
          <p:cNvSpPr/>
          <p:nvPr/>
        </p:nvSpPr>
        <p:spPr>
          <a:xfrm rot="20940000" flipH="1">
            <a:off x="704409" y="1776178"/>
            <a:ext cx="495691" cy="157432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CF71C4-3E6F-019E-9F3D-731BA8E3435D}"/>
              </a:ext>
            </a:extLst>
          </p:cNvPr>
          <p:cNvSpPr txBox="1"/>
          <p:nvPr/>
        </p:nvSpPr>
        <p:spPr>
          <a:xfrm>
            <a:off x="319090" y="2444085"/>
            <a:ext cx="1822652" cy="3699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>
                <a:latin typeface="+mn-lt"/>
                <a:cs typeface="Arial"/>
              </a:rPr>
              <a:t>current vertex &amp; normal map</a:t>
            </a:r>
          </a:p>
          <a:p>
            <a:pPr algn="ctr">
              <a:lnSpc>
                <a:spcPct val="114000"/>
              </a:lnSpc>
            </a:pPr>
            <a:r>
              <a:rPr lang="en-US" altLang="zh-CN" sz="1100">
                <a:latin typeface="+mn-lt"/>
                <a:cs typeface="Arial"/>
              </a:rPr>
              <a:t>(surface measurement)</a:t>
            </a:r>
            <a:endParaRPr lang="zh-CN" altLang="en-US" sz="1100">
              <a:latin typeface="+mn-lt"/>
            </a:endParaRPr>
          </a:p>
        </p:txBody>
      </p:sp>
      <p:sp>
        <p:nvSpPr>
          <p:cNvPr id="12" name="流程图: 数据 11">
            <a:extLst>
              <a:ext uri="{FF2B5EF4-FFF2-40B4-BE49-F238E27FC236}">
                <a16:creationId xmlns:a16="http://schemas.microsoft.com/office/drawing/2014/main" id="{04F94023-CAEC-F4B1-9ACB-D426CFECEA01}"/>
              </a:ext>
            </a:extLst>
          </p:cNvPr>
          <p:cNvSpPr/>
          <p:nvPr/>
        </p:nvSpPr>
        <p:spPr>
          <a:xfrm rot="20940000" flipH="1">
            <a:off x="499329" y="3753868"/>
            <a:ext cx="1188720" cy="380783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3" name="流程图: 数据 12">
            <a:extLst>
              <a:ext uri="{FF2B5EF4-FFF2-40B4-BE49-F238E27FC236}">
                <a16:creationId xmlns:a16="http://schemas.microsoft.com/office/drawing/2014/main" id="{D27A2BCA-CD23-966A-44CF-CCF0B01A3B44}"/>
              </a:ext>
            </a:extLst>
          </p:cNvPr>
          <p:cNvSpPr/>
          <p:nvPr/>
        </p:nvSpPr>
        <p:spPr>
          <a:xfrm rot="20940000" flipH="1">
            <a:off x="598010" y="3684637"/>
            <a:ext cx="842555" cy="269749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4" name="流程图: 数据 13">
            <a:extLst>
              <a:ext uri="{FF2B5EF4-FFF2-40B4-BE49-F238E27FC236}">
                <a16:creationId xmlns:a16="http://schemas.microsoft.com/office/drawing/2014/main" id="{D9AEBC2E-B892-979B-1A64-013964A88A69}"/>
              </a:ext>
            </a:extLst>
          </p:cNvPr>
          <p:cNvSpPr/>
          <p:nvPr/>
        </p:nvSpPr>
        <p:spPr>
          <a:xfrm rot="20940000" flipH="1">
            <a:off x="704409" y="3617593"/>
            <a:ext cx="495691" cy="157432"/>
          </a:xfrm>
          <a:prstGeom prst="flowChartInputOutput">
            <a:avLst/>
          </a:prstGeom>
          <a:ln w="12700"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5F0F5C-96DC-8C34-3F29-84387D06DC32}"/>
              </a:ext>
            </a:extLst>
          </p:cNvPr>
          <p:cNvSpPr txBox="1"/>
          <p:nvPr/>
        </p:nvSpPr>
        <p:spPr>
          <a:xfrm>
            <a:off x="271412" y="4285500"/>
            <a:ext cx="1918008" cy="3699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>
                <a:latin typeface="+mn-lt"/>
              </a:rPr>
              <a:t>predicted vertex &amp; normal map</a:t>
            </a:r>
          </a:p>
          <a:p>
            <a:pPr algn="ctr">
              <a:lnSpc>
                <a:spcPct val="114000"/>
              </a:lnSpc>
            </a:pPr>
            <a:r>
              <a:rPr lang="en-US" altLang="zh-CN" sz="1100">
                <a:latin typeface="+mn-lt"/>
              </a:rPr>
              <a:t>(surface prediction)</a:t>
            </a:r>
            <a:endParaRPr lang="zh-CN" altLang="en-US" sz="1100">
              <a:latin typeface="+mn-lt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BAE2FF1-6F6A-19AB-621C-20DC87B88FA8}"/>
              </a:ext>
            </a:extLst>
          </p:cNvPr>
          <p:cNvSpPr/>
          <p:nvPr/>
        </p:nvSpPr>
        <p:spPr>
          <a:xfrm>
            <a:off x="2900393" y="1450567"/>
            <a:ext cx="350666" cy="779282"/>
          </a:xfrm>
          <a:custGeom>
            <a:avLst/>
            <a:gdLst>
              <a:gd name="connsiteX0" fmla="*/ 91709 w 453919"/>
              <a:gd name="connsiteY0" fmla="*/ 1434607 h 1434607"/>
              <a:gd name="connsiteX1" fmla="*/ 23856 w 453919"/>
              <a:gd name="connsiteY1" fmla="*/ 979022 h 1434607"/>
              <a:gd name="connsiteX2" fmla="*/ 450360 w 453919"/>
              <a:gd name="connsiteY2" fmla="*/ 455585 h 1434607"/>
              <a:gd name="connsiteX3" fmla="*/ 233877 w 453919"/>
              <a:gd name="connsiteY3" fmla="*/ 216484 h 1434607"/>
              <a:gd name="connsiteX4" fmla="*/ 346965 w 453919"/>
              <a:gd name="connsiteY4" fmla="*/ 0 h 143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919" h="1434607">
                <a:moveTo>
                  <a:pt x="91709" y="1434607"/>
                </a:moveTo>
                <a:cubicBezTo>
                  <a:pt x="27895" y="1288399"/>
                  <a:pt x="-35919" y="1142192"/>
                  <a:pt x="23856" y="979022"/>
                </a:cubicBezTo>
                <a:cubicBezTo>
                  <a:pt x="83631" y="815852"/>
                  <a:pt x="415357" y="582675"/>
                  <a:pt x="450360" y="455585"/>
                </a:cubicBezTo>
                <a:cubicBezTo>
                  <a:pt x="485363" y="328495"/>
                  <a:pt x="251110" y="292415"/>
                  <a:pt x="233877" y="216484"/>
                </a:cubicBezTo>
                <a:cubicBezTo>
                  <a:pt x="216645" y="140553"/>
                  <a:pt x="281805" y="70276"/>
                  <a:pt x="346965" y="0"/>
                </a:cubicBezTo>
              </a:path>
            </a:pathLst>
          </a:custGeom>
          <a:ln w="15875">
            <a:solidFill>
              <a:srgbClr val="00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21055432-415B-1951-B57F-021BFC84C86C}"/>
              </a:ext>
            </a:extLst>
          </p:cNvPr>
          <p:cNvSpPr/>
          <p:nvPr/>
        </p:nvSpPr>
        <p:spPr>
          <a:xfrm rot="8825075">
            <a:off x="3466007" y="2312035"/>
            <a:ext cx="133345" cy="205807"/>
          </a:xfrm>
          <a:prstGeom prst="triangle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31B58B09-410F-C116-D265-5DD4B2D0542F}"/>
              </a:ext>
            </a:extLst>
          </p:cNvPr>
          <p:cNvSpPr/>
          <p:nvPr/>
        </p:nvSpPr>
        <p:spPr>
          <a:xfrm rot="7010474">
            <a:off x="3742386" y="2001610"/>
            <a:ext cx="133345" cy="205807"/>
          </a:xfrm>
          <a:prstGeom prst="triangle">
            <a:avLst/>
          </a:prstGeom>
          <a:ln w="15875">
            <a:solidFill>
              <a:srgbClr val="0000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8681013-B765-3899-64D7-8DD9E08D12DB}"/>
              </a:ext>
            </a:extLst>
          </p:cNvPr>
          <p:cNvCxnSpPr>
            <a:cxnSpLocks/>
            <a:stCxn id="23" idx="3"/>
            <a:endCxn id="31" idx="5"/>
          </p:cNvCxnSpPr>
          <p:nvPr/>
        </p:nvCxnSpPr>
        <p:spPr>
          <a:xfrm flipH="1" flipV="1">
            <a:off x="3290799" y="2029293"/>
            <a:ext cx="185962" cy="299261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B75172B-6BC1-E41D-35CF-1DD6001E4D62}"/>
              </a:ext>
            </a:extLst>
          </p:cNvPr>
          <p:cNvCxnSpPr>
            <a:cxnSpLocks/>
            <a:endCxn id="30" idx="1"/>
          </p:cNvCxnSpPr>
          <p:nvPr/>
        </p:nvCxnSpPr>
        <p:spPr>
          <a:xfrm flipH="1" flipV="1">
            <a:off x="3125319" y="1768514"/>
            <a:ext cx="156359" cy="244164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91D90026-0A60-6455-3600-A1C9AC361835}"/>
              </a:ext>
            </a:extLst>
          </p:cNvPr>
          <p:cNvSpPr>
            <a:spLocks noChangeAspect="1"/>
          </p:cNvSpPr>
          <p:nvPr/>
        </p:nvSpPr>
        <p:spPr>
          <a:xfrm>
            <a:off x="3118624" y="1769077"/>
            <a:ext cx="45719" cy="4571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4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B18C521E-CDC0-F038-8564-C5128E24D396}"/>
              </a:ext>
            </a:extLst>
          </p:cNvPr>
          <p:cNvSpPr>
            <a:spLocks noChangeAspect="1"/>
          </p:cNvSpPr>
          <p:nvPr/>
        </p:nvSpPr>
        <p:spPr>
          <a:xfrm>
            <a:off x="3251775" y="1990269"/>
            <a:ext cx="45719" cy="45719"/>
          </a:xfrm>
          <a:prstGeom prst="ellipse">
            <a:avLst/>
          </a:prstGeom>
          <a:solidFill>
            <a:srgbClr val="E36E1C"/>
          </a:solidFill>
          <a:ln w="12700">
            <a:solidFill>
              <a:schemeClr val="accent4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1D05B34-3306-0228-AF41-10CE36350CD4}"/>
              </a:ext>
            </a:extLst>
          </p:cNvPr>
          <p:cNvSpPr txBox="1"/>
          <p:nvPr/>
        </p:nvSpPr>
        <p:spPr>
          <a:xfrm>
            <a:off x="2453152" y="2637086"/>
            <a:ext cx="1822652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>
                <a:latin typeface="+mn-lt"/>
                <a:cs typeface="Arial"/>
              </a:rPr>
              <a:t>find correspondence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69C7429-29E6-93EF-CBBC-253885FC4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71" y="3259517"/>
            <a:ext cx="2026614" cy="1182192"/>
          </a:xfrm>
          <a:prstGeom prst="rect">
            <a:avLst/>
          </a:prstGeom>
        </p:spPr>
      </p:pic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AAF2F775-203A-F919-9EB6-C64CC9FA0999}"/>
              </a:ext>
            </a:extLst>
          </p:cNvPr>
          <p:cNvSpPr/>
          <p:nvPr/>
        </p:nvSpPr>
        <p:spPr>
          <a:xfrm rot="1667840">
            <a:off x="3137257" y="1617777"/>
            <a:ext cx="350666" cy="779282"/>
          </a:xfrm>
          <a:custGeom>
            <a:avLst/>
            <a:gdLst>
              <a:gd name="connsiteX0" fmla="*/ 91709 w 453919"/>
              <a:gd name="connsiteY0" fmla="*/ 1434607 h 1434607"/>
              <a:gd name="connsiteX1" fmla="*/ 23856 w 453919"/>
              <a:gd name="connsiteY1" fmla="*/ 979022 h 1434607"/>
              <a:gd name="connsiteX2" fmla="*/ 450360 w 453919"/>
              <a:gd name="connsiteY2" fmla="*/ 455585 h 1434607"/>
              <a:gd name="connsiteX3" fmla="*/ 233877 w 453919"/>
              <a:gd name="connsiteY3" fmla="*/ 216484 h 1434607"/>
              <a:gd name="connsiteX4" fmla="*/ 346965 w 453919"/>
              <a:gd name="connsiteY4" fmla="*/ 0 h 143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919" h="1434607">
                <a:moveTo>
                  <a:pt x="91709" y="1434607"/>
                </a:moveTo>
                <a:cubicBezTo>
                  <a:pt x="27895" y="1288399"/>
                  <a:pt x="-35919" y="1142192"/>
                  <a:pt x="23856" y="979022"/>
                </a:cubicBezTo>
                <a:cubicBezTo>
                  <a:pt x="83631" y="815852"/>
                  <a:pt x="415357" y="582675"/>
                  <a:pt x="450360" y="455585"/>
                </a:cubicBezTo>
                <a:cubicBezTo>
                  <a:pt x="485363" y="328495"/>
                  <a:pt x="251110" y="292415"/>
                  <a:pt x="233877" y="216484"/>
                </a:cubicBezTo>
                <a:cubicBezTo>
                  <a:pt x="216645" y="140553"/>
                  <a:pt x="281805" y="70276"/>
                  <a:pt x="346965" y="0"/>
                </a:cubicBezTo>
              </a:path>
            </a:pathLst>
          </a:custGeom>
          <a:ln w="15875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C18A485-4D29-E1BA-3BBB-28BFBF367779}"/>
              </a:ext>
            </a:extLst>
          </p:cNvPr>
          <p:cNvSpPr txBox="1"/>
          <p:nvPr/>
        </p:nvSpPr>
        <p:spPr>
          <a:xfrm>
            <a:off x="2239222" y="4469392"/>
            <a:ext cx="2286304" cy="633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>
                <a:latin typeface="+mn-lt"/>
                <a:cs typeface="Arial"/>
              </a:rPr>
              <a:t>point-to-plane ICP</a:t>
            </a:r>
          </a:p>
          <a:p>
            <a:pPr algn="ctr">
              <a:lnSpc>
                <a:spcPct val="113999"/>
              </a:lnSpc>
            </a:pPr>
            <a:endParaRPr lang="zh-CN" altLang="en-US" sz="500">
              <a:latin typeface="Arial"/>
              <a:cs typeface="Arial"/>
            </a:endParaRPr>
          </a:p>
          <a:p>
            <a:pPr algn="ctr">
              <a:lnSpc>
                <a:spcPct val="113999"/>
              </a:lnSpc>
            </a:pPr>
            <a:r>
              <a:rPr lang="zh-CN" altLang="en-US" sz="500">
                <a:latin typeface="Arial"/>
                <a:cs typeface="Arial"/>
              </a:rPr>
              <a:t>Low, Kok-Lim. "Linear least-squares optimization for point-to-plane icp surface registration." Chapel Hill, University of North Carolina 4.10 (2004): 1-3.</a:t>
            </a:r>
            <a:endParaRPr lang="zh-CN">
              <a:latin typeface="Arial"/>
              <a:cs typeface="Arial"/>
            </a:endParaRPr>
          </a:p>
          <a:p>
            <a:pPr algn="ctr">
              <a:lnSpc>
                <a:spcPct val="114000"/>
              </a:lnSpc>
            </a:pPr>
            <a:endParaRPr lang="zh-CN" altLang="en-US" sz="1100">
              <a:latin typeface="+mn-lt"/>
            </a:endParaRPr>
          </a:p>
        </p:txBody>
      </p:sp>
      <p:pic>
        <p:nvPicPr>
          <p:cNvPr id="54" name="图片 53" descr="图片包含 图示&#10;&#10;描述已自动生成">
            <a:extLst>
              <a:ext uri="{FF2B5EF4-FFF2-40B4-BE49-F238E27FC236}">
                <a16:creationId xmlns:a16="http://schemas.microsoft.com/office/drawing/2014/main" id="{24447CFB-43EF-582A-4CB3-D2104F81C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9" t="12040" r="37418"/>
          <a:stretch/>
        </p:blipFill>
        <p:spPr>
          <a:xfrm>
            <a:off x="4941539" y="3331537"/>
            <a:ext cx="1367286" cy="1052330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B7D30C21-EE0E-C7B4-05F4-7976FFDC8511}"/>
              </a:ext>
            </a:extLst>
          </p:cNvPr>
          <p:cNvSpPr txBox="1"/>
          <p:nvPr/>
        </p:nvSpPr>
        <p:spPr>
          <a:xfrm>
            <a:off x="4501221" y="4478704"/>
            <a:ext cx="2247922" cy="3611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>
                <a:latin typeface="+mn-lt"/>
                <a:cs typeface="Arial"/>
              </a:rPr>
              <a:t>GPU reduction / CPU summation</a:t>
            </a:r>
          </a:p>
          <a:p>
            <a:pPr algn="ctr">
              <a:lnSpc>
                <a:spcPct val="114000"/>
              </a:lnSpc>
            </a:pPr>
            <a:endParaRPr lang="en-US" altLang="zh-CN" sz="500">
              <a:latin typeface="+mn-lt"/>
              <a:cs typeface="Arial"/>
            </a:endParaRPr>
          </a:p>
          <a:p>
            <a:pPr algn="ctr">
              <a:lnSpc>
                <a:spcPct val="113999"/>
              </a:lnSpc>
            </a:pPr>
            <a:r>
              <a:rPr lang="en-US" altLang="zh-CN" sz="500">
                <a:latin typeface="+mn-lt"/>
                <a:cs typeface="Arial"/>
              </a:rPr>
              <a:t>https://developer.nvidia.com/blog/faster-parallel-reductions-kepler/</a:t>
            </a:r>
            <a:endParaRPr lang="zh-CN" altLang="en-US" sz="500">
              <a:latin typeface="+mn-lt"/>
              <a:cs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67733C-8A2B-A1F9-48DF-C57C13C1E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136" y="1802938"/>
            <a:ext cx="1972093" cy="6142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EEC88E-A7E4-2945-EE72-3F1CC5506B89}"/>
              </a:ext>
            </a:extLst>
          </p:cNvPr>
          <p:cNvSpPr txBox="1"/>
          <p:nvPr/>
        </p:nvSpPr>
        <p:spPr>
          <a:xfrm>
            <a:off x="4941539" y="2637086"/>
            <a:ext cx="1367286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>
                <a:latin typeface="+mn-lt"/>
                <a:cs typeface="Arial"/>
              </a:rPr>
              <a:t>LU decomposition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FAB959A-E5A0-A386-9683-E218C547C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105" y="1695532"/>
            <a:ext cx="1220065" cy="7485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C191528-3480-0EF7-AE6E-AB2963D26308}"/>
              </a:ext>
            </a:extLst>
          </p:cNvPr>
          <p:cNvSpPr txBox="1"/>
          <p:nvPr/>
        </p:nvSpPr>
        <p:spPr>
          <a:xfrm>
            <a:off x="6853160" y="2637086"/>
            <a:ext cx="2023954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>
                <a:latin typeface="+mn-lt"/>
                <a:cs typeface="Arial"/>
              </a:rPr>
              <a:t>rotation &amp; translation increment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135B663-89D2-0F60-9B20-355EEC6B39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78"/>
          <a:stretch/>
        </p:blipFill>
        <p:spPr>
          <a:xfrm>
            <a:off x="7150079" y="3579425"/>
            <a:ext cx="1430116" cy="55655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DDC8037-8D57-07CB-4413-9A571FB9EC9A}"/>
              </a:ext>
            </a:extLst>
          </p:cNvPr>
          <p:cNvSpPr txBox="1"/>
          <p:nvPr/>
        </p:nvSpPr>
        <p:spPr>
          <a:xfrm>
            <a:off x="6853160" y="4478501"/>
            <a:ext cx="2023954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>
                <a:latin typeface="+mn-lt"/>
                <a:cs typeface="Arial"/>
              </a:rPr>
              <a:t>update camera pose</a:t>
            </a:r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E28E7B65-9BDD-152C-8E8B-6F3BF3DE620E}"/>
              </a:ext>
            </a:extLst>
          </p:cNvPr>
          <p:cNvCxnSpPr>
            <a:cxnSpLocks/>
            <a:stCxn id="12" idx="2"/>
            <a:endCxn id="43" idx="1"/>
          </p:cNvCxnSpPr>
          <p:nvPr/>
        </p:nvCxnSpPr>
        <p:spPr>
          <a:xfrm flipV="1">
            <a:off x="1560441" y="2060007"/>
            <a:ext cx="1547053" cy="1793526"/>
          </a:xfrm>
          <a:prstGeom prst="curvedConnector3">
            <a:avLst>
              <a:gd name="adj1" fmla="val 46053"/>
            </a:avLst>
          </a:prstGeom>
          <a:ln w="12700">
            <a:solidFill>
              <a:srgbClr val="FF0000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205AD77-684F-1FDE-E554-6C6E4F82CEB2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flipV="1">
            <a:off x="1560441" y="1982374"/>
            <a:ext cx="1358381" cy="29744"/>
          </a:xfrm>
          <a:prstGeom prst="straightConnector1">
            <a:avLst/>
          </a:prstGeom>
          <a:ln w="12700">
            <a:solidFill>
              <a:srgbClr val="00007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DD7FEE4E-0B98-EA69-A81D-57B925BFAD64}"/>
              </a:ext>
            </a:extLst>
          </p:cNvPr>
          <p:cNvCxnSpPr>
            <a:cxnSpLocks/>
          </p:cNvCxnSpPr>
          <p:nvPr/>
        </p:nvCxnSpPr>
        <p:spPr>
          <a:xfrm>
            <a:off x="3364478" y="2873829"/>
            <a:ext cx="0" cy="348342"/>
          </a:xfrm>
          <a:prstGeom prst="straightConnector1">
            <a:avLst/>
          </a:prstGeom>
          <a:ln w="12700">
            <a:solidFill>
              <a:srgbClr val="A2AD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28178357-4334-7F5A-E7D9-A87BFFEEB34E}"/>
              </a:ext>
            </a:extLst>
          </p:cNvPr>
          <p:cNvCxnSpPr>
            <a:cxnSpLocks/>
          </p:cNvCxnSpPr>
          <p:nvPr/>
        </p:nvCxnSpPr>
        <p:spPr>
          <a:xfrm>
            <a:off x="4441371" y="3853533"/>
            <a:ext cx="391886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00728EA1-F713-C063-8981-597E7B33318E}"/>
              </a:ext>
            </a:extLst>
          </p:cNvPr>
          <p:cNvCxnSpPr>
            <a:cxnSpLocks/>
          </p:cNvCxnSpPr>
          <p:nvPr/>
        </p:nvCxnSpPr>
        <p:spPr>
          <a:xfrm flipV="1">
            <a:off x="5625182" y="2873829"/>
            <a:ext cx="0" cy="348342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F37FBFD-2ED9-3626-4B26-3660C011C666}"/>
              </a:ext>
            </a:extLst>
          </p:cNvPr>
          <p:cNvCxnSpPr>
            <a:cxnSpLocks/>
          </p:cNvCxnSpPr>
          <p:nvPr/>
        </p:nvCxnSpPr>
        <p:spPr>
          <a:xfrm>
            <a:off x="6370655" y="2725540"/>
            <a:ext cx="378488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8EC6C149-88AA-CB53-AF3D-3A411FCD5892}"/>
              </a:ext>
            </a:extLst>
          </p:cNvPr>
          <p:cNvCxnSpPr>
            <a:cxnSpLocks/>
          </p:cNvCxnSpPr>
          <p:nvPr/>
        </p:nvCxnSpPr>
        <p:spPr>
          <a:xfrm>
            <a:off x="7865137" y="2873829"/>
            <a:ext cx="0" cy="52251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473387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23</Slides>
  <Notes>2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Titel 1</vt:lpstr>
      <vt:lpstr>Titel 2</vt:lpstr>
      <vt:lpstr>Titel 3</vt:lpstr>
      <vt:lpstr>Inhalt</vt:lpstr>
      <vt:lpstr>Kapiteltrenner blau</vt:lpstr>
      <vt:lpstr>Kapiteltrenner schwarz</vt:lpstr>
      <vt:lpstr>3DSMC – KinectFusion (Team 9)</vt:lpstr>
      <vt:lpstr>Motivation</vt:lpstr>
      <vt:lpstr>Related work </vt:lpstr>
      <vt:lpstr>Method – Overview</vt:lpstr>
      <vt:lpstr>Method – 1. Surface Measurement</vt:lpstr>
      <vt:lpstr>Method – 2. Surface Reconstruction</vt:lpstr>
      <vt:lpstr>Method – 2. Surface Reconstruction</vt:lpstr>
      <vt:lpstr>Method – 3. Surface Prediction</vt:lpstr>
      <vt:lpstr>Method – 4. Pose Estimation</vt:lpstr>
      <vt:lpstr>PowerPoint Presentation</vt:lpstr>
      <vt:lpstr>PowerPoint Presentation</vt:lpstr>
      <vt:lpstr>PowerPoint Presentation</vt:lpstr>
      <vt:lpstr>Analysis – Computation Time Comparison</vt:lpstr>
      <vt:lpstr>PowerPoint Presentation</vt:lpstr>
      <vt:lpstr>PowerPoint Presentation</vt:lpstr>
      <vt:lpstr>PowerPoint Presentation</vt:lpstr>
      <vt:lpstr>Experiment – Incorporating Semantic Information from 2D</vt:lpstr>
      <vt:lpstr>Experiment – Incorporating Semantic Information from 2D</vt:lpstr>
      <vt:lpstr>Experiment – Incorporating Semantic Information from 2D</vt:lpstr>
      <vt:lpstr>Conclusion</vt:lpstr>
      <vt:lpstr>Addition – Surface Reconstruction</vt:lpstr>
      <vt:lpstr>Addition – Surface Reconstruction</vt:lpstr>
      <vt:lpstr>Thank you for your attention!</vt:lpstr>
    </vt:vector>
  </TitlesOfParts>
  <Company>TUM ZIT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Bothe, Sonja</dc:creator>
  <cp:revision>1</cp:revision>
  <cp:lastPrinted>2015-07-30T14:04:45Z</cp:lastPrinted>
  <dcterms:created xsi:type="dcterms:W3CDTF">2021-10-05T07:45:50Z</dcterms:created>
  <dcterms:modified xsi:type="dcterms:W3CDTF">2024-02-12T21:03:09Z</dcterms:modified>
</cp:coreProperties>
</file>